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68" r:id="rId3"/>
    <p:sldId id="279" r:id="rId4"/>
    <p:sldId id="280" r:id="rId5"/>
    <p:sldId id="267" r:id="rId6"/>
    <p:sldId id="269" r:id="rId7"/>
    <p:sldId id="270" r:id="rId8"/>
    <p:sldId id="275" r:id="rId9"/>
    <p:sldId id="271" r:id="rId10"/>
    <p:sldId id="276" r:id="rId11"/>
    <p:sldId id="272" r:id="rId12"/>
    <p:sldId id="273" r:id="rId13"/>
    <p:sldId id="257" r:id="rId14"/>
    <p:sldId id="264" r:id="rId15"/>
    <p:sldId id="277" r:id="rId16"/>
    <p:sldId id="278" r:id="rId17"/>
    <p:sldId id="261" r:id="rId18"/>
    <p:sldId id="282" r:id="rId19"/>
    <p:sldId id="281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4B6AF-4F00-4D23-B46F-E3890B8A3D6F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D7201-140C-4F38-8A49-9130505F1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9542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D7201-140C-4F38-8A49-9130505F10B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41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456E12-68A5-416B-AA6A-F189874725D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45E2DF9-3E1D-48CC-AFF5-EAE83EDED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29600" cy="4572032"/>
          </a:xfrm>
        </p:spPr>
        <p:txBody>
          <a:bodyPr>
            <a:normAutofit/>
          </a:bodyPr>
          <a:lstStyle/>
          <a:p>
            <a:pPr>
              <a:tabLst>
                <a:tab pos="1617663" algn="l"/>
              </a:tabLst>
            </a:pPr>
            <a:r>
              <a:rPr lang="ru-RU" dirty="0" smtClean="0"/>
              <a:t>По главной улице с оркестром.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Улица Вавилова.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529174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dal.academic.ru/pictures/wiki/files/77/Maize_diversity_in_Vavilovs_office_%28342125924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43834" cy="57328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5786454"/>
            <a:ext cx="621510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Коллекция початков кукурузы в кабинете Николая Вавилова.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42939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Создал учение о мировых центрах происхождения культурных растений. Обосновал учение об иммунитете растений, открыл закон гомологических рядов в наследственной изменчивости организмов. Внёс существенный вклад в разработку учения о биологическом виде.</a:t>
            </a:r>
          </a:p>
          <a:p>
            <a:r>
              <a:rPr lang="ru-RU" sz="2800" dirty="0" smtClean="0"/>
              <a:t>Под руководством Вавилова была создана крупнейшая в мире коллекция семян культурных растений. Он заложил основы системы государственных испытаний сортов полевых культур. Сформулировал принципы деятельности главного научного центра страны по аграрным наукам, создал сеть научных учреждений в этой области.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28672" y="357166"/>
            <a:ext cx="7400980" cy="5214998"/>
          </a:xfrm>
        </p:spPr>
        <p:txBody>
          <a:bodyPr/>
          <a:lstStyle/>
          <a:p>
            <a:r>
              <a:rPr lang="ru-RU" dirty="0" smtClean="0"/>
              <a:t>Погиб в годы сталинских репрессий. На основании сфабрикованных обвинений был арестован в 1940 году, в 1941 году — осуждён и приговорён к расстрелу, который впоследствии был заменён 20-летним сроком заключения. </a:t>
            </a:r>
          </a:p>
          <a:p>
            <a:r>
              <a:rPr lang="ru-RU" dirty="0" smtClean="0"/>
              <a:t>Умер в тюрьме. В 1955 году посмертно реабилитирован.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3286148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14290"/>
            <a:ext cx="5082348" cy="63925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325444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622"/>
            <a:ext cx="9108504" cy="683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532651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вавил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4071934" cy="507209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14810" y="357166"/>
            <a:ext cx="4643470" cy="56501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600" b="1" dirty="0" smtClean="0"/>
              <a:t>Район -	</a:t>
            </a:r>
            <a:r>
              <a:rPr lang="ru-RU" sz="3600" b="1" dirty="0" err="1" smtClean="0"/>
              <a:t>Фрунзенский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Протяжённость-	1010 м</a:t>
            </a:r>
          </a:p>
          <a:p>
            <a:r>
              <a:rPr lang="ru-RU" sz="3600" b="1" dirty="0" smtClean="0"/>
              <a:t>Начинается у площади Кирова, заканчивается в районе улицы Университетской.</a:t>
            </a:r>
            <a:endParaRPr lang="ru-RU" sz="36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s://pano.maps.yandex.net/H11207514/2.7.3?origin=maps-pre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://retrostreets.com/images/original/x75823a06c337dbd2cdab11a75087330d.jpg.pagespeed.ic.SWI3vD7BK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6654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 descr="https://dorogi-onf.ru/media/feedback/2017/03/12/001_3_1h1GYAf.jpg.0x800_q85_cro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https://dorogi-onf.ru/media/feedback/2017/03/12/001_3_1h1GYAf.jpg.0x800_q85_cro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8" name="Picture 6" descr="http://data12.i.gallery.ru/albums/gallery/122131-1b17b-35742386-m750x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hotocdn.photogoroda.com/source2/cn3159/r4969/c5005/2862448.jpg?v=20171213112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28154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285728"/>
            <a:ext cx="7921590" cy="3571900"/>
          </a:xfrm>
          <a:solidFill>
            <a:schemeClr val="tx1">
              <a:lumMod val="50000"/>
            </a:schemeClr>
          </a:solidFill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dirty="0" err="1" smtClean="0"/>
              <a:t>У́лица</a:t>
            </a:r>
            <a:r>
              <a:rPr lang="ru-RU" sz="3600" dirty="0" smtClean="0"/>
              <a:t> </a:t>
            </a:r>
            <a:r>
              <a:rPr lang="ru-RU" sz="3600" dirty="0" err="1" smtClean="0"/>
              <a:t>Вави́лова</a:t>
            </a:r>
            <a:r>
              <a:rPr lang="ru-RU" sz="3600" dirty="0" smtClean="0"/>
              <a:t> (до 1969 года </a:t>
            </a:r>
            <a:r>
              <a:rPr lang="ru-RU" sz="3600" dirty="0" err="1" smtClean="0"/>
              <a:t>Миха́йловская</a:t>
            </a:r>
            <a:r>
              <a:rPr lang="ru-RU" sz="3600" dirty="0" smtClean="0"/>
              <a:t> </a:t>
            </a:r>
            <a:r>
              <a:rPr lang="ru-RU" sz="3600" dirty="0" err="1" smtClean="0"/>
              <a:t>у́лица</a:t>
            </a:r>
            <a:r>
              <a:rPr lang="ru-RU" sz="3600" dirty="0" smtClean="0"/>
              <a:t> — одна из центральных улиц Саратова. Начинается у площади Кирова, заканчивается на пересечении с Университетской улицей.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4071942"/>
            <a:ext cx="6858016" cy="2214578"/>
          </a:xfrm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/>
              <a:t>В 1969 году Михайловской улице было присвоено имя Н. И. Вавилова, выдающегося советского ученого, академика посвятившего себя генетике и селекции растений.</a:t>
            </a:r>
            <a:endParaRPr lang="ru-RU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2357454"/>
          </a:xfrm>
        </p:spPr>
        <p:txBody>
          <a:bodyPr/>
          <a:lstStyle/>
          <a:p>
            <a:r>
              <a:rPr lang="ru-RU" dirty="0" smtClean="0"/>
              <a:t> СПАСИБО ЗА ВНИМАНИЕ 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94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https://oldsaratov.ru/sites/default/files/styles/post_image/public/photos/2013-06/06_vavilova_i_zheleznodor.jpg?itok=WXCdrM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https://oldsaratov.ru/sites/default/files/styles/post_image/public/photos/2013-06/06_vavilova_i_zheleznodor.jpg?itok=WXCdrMa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https://oldsaratov.ru/sites/default/files/styles/post_image/public/photos/2012-01/w34a98920.jpg?itok=mGpGZfI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https://oldsaratov.ru/sites/default/files/styles/post_image/public/photos/2013-08/img410.jpg?itok=KE5HzxJ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6" name="AutoShape 10" descr="https://oldsaratov.ru/sites/default/files/photos/2012-03/y_35dabf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8" name="AutoShape 12" descr="https://oldsaratov.ru/sites/default/files/styles/post_image/public/photos/2012-11/10-1.jpg?itok=NzMmjuh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0" name="AutoShape 14" descr="https://oldsaratov.ru/sites/default/files/photos/2013-02/svhs_060406-085628-03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2" name="AutoShape 16" descr="https://img-fotki.yandex.ru/get/467315/33323314.239/0_108bdf_ae25ecb1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4" name="AutoShape 18" descr="https://img-fotki.yandex.ru/get/105020/33323314.239/0_108bde_db50e3c1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6" name="AutoShape 20" descr="https://tilessputnik.ru/16/41144/2178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60" name="Picture 24" descr="Вавилова ул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6929486" cy="6325136"/>
          </a:xfrm>
          <a:prstGeom prst="round2Diag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tatic-maps.yandex.ru/1.x/?l=map&amp;ll=46.011206%2C51.534873&amp;pt=46.011206%2C51.534873%2Cpm2orgm&amp;spn=0.0028882962315748%2C0.0017996463694914&amp;size=650%2C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5286412"/>
          </a:xfrm>
          <a:ln w="76200">
            <a:solidFill>
              <a:schemeClr val="bg2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Улица Вавилова существует в России: в Саратове, Астрахани, Владивостоке, Екатеринбурге, Дубне, Йошкар-Оле, Колпине, Краснодаре, Красноярске, Липецке, Москве, Новосибирске, Новочеркасске, Перми, Ростове – на – Дону, Томске.</a:t>
            </a:r>
          </a:p>
          <a:p>
            <a:r>
              <a:rPr lang="ru-RU" sz="3600" b="1" dirty="0" smtClean="0"/>
              <a:t>В Белоруссии: Минске, Могилёве.</a:t>
            </a:r>
            <a:endParaRPr lang="ru-RU" sz="36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Вавилов Николай Иванович</a:t>
            </a:r>
            <a:br>
              <a:rPr lang="ru-RU" dirty="0" smtClean="0"/>
            </a:br>
            <a:r>
              <a:rPr lang="ru-RU" dirty="0" smtClean="0"/>
              <a:t>(1887-1943)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928670"/>
            <a:ext cx="5143536" cy="5643602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Никола́й</a:t>
            </a:r>
            <a:r>
              <a:rPr lang="ru-RU" sz="2800" dirty="0" smtClean="0"/>
              <a:t> </a:t>
            </a:r>
            <a:r>
              <a:rPr lang="ru-RU" sz="2800" dirty="0" err="1" smtClean="0"/>
              <a:t>Ива́нович</a:t>
            </a:r>
            <a:r>
              <a:rPr lang="ru-RU" sz="2800" dirty="0" smtClean="0"/>
              <a:t> </a:t>
            </a:r>
            <a:r>
              <a:rPr lang="ru-RU" sz="2800" dirty="0" err="1" smtClean="0"/>
              <a:t>Вави́лов</a:t>
            </a:r>
            <a:r>
              <a:rPr lang="ru-RU" sz="2800" dirty="0" smtClean="0"/>
              <a:t> (13 [25] ноября 1887, Москва, Российская империя — 26 января 1943, Саратов, СССР) — российский и советский учёный-генетик, ботаник, селекционер, географ, академик АН СССР, АН УССР и ВАСХНИЛ.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571612"/>
            <a:ext cx="3214710" cy="4286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357167"/>
            <a:ext cx="7858180" cy="550072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Президент (1929—1935), вице-президент (1935—1940) ВАСХНИЛ.</a:t>
            </a:r>
          </a:p>
          <a:p>
            <a:r>
              <a:rPr lang="ru-RU" sz="2800" dirty="0" smtClean="0"/>
              <a:t>президент Всесоюзного географического общества (1931—1940).</a:t>
            </a:r>
          </a:p>
          <a:p>
            <a:r>
              <a:rPr lang="ru-RU" sz="2800" dirty="0" smtClean="0"/>
              <a:t>основатель (1920) и бессменный до момента ареста директор Всесоюзного института растениеводства (1930—1940).</a:t>
            </a:r>
          </a:p>
          <a:p>
            <a:r>
              <a:rPr lang="ru-RU" sz="2800" dirty="0" smtClean="0"/>
              <a:t>директор Института генетики АН СССР  (1930—1940).</a:t>
            </a:r>
            <a:endParaRPr lang="ru-RU" sz="28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al.academic.ru/pictures/wiki/files/86/Vavilovs_office_%283420451719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429519" cy="55721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5286388"/>
            <a:ext cx="5500726" cy="1571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Кабинет Николая Вавилова во Всероссийском институте растениеводства. 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5429288"/>
          </a:xfrm>
        </p:spPr>
        <p:txBody>
          <a:bodyPr/>
          <a:lstStyle/>
          <a:p>
            <a:r>
              <a:rPr lang="ru-RU" dirty="0" smtClean="0"/>
              <a:t>1926—1935 годах член Центрального исполнительного комитета СССР, в 1927—1929 — член Всероссийского Центрального Исполнительного Комитета.</a:t>
            </a:r>
          </a:p>
          <a:p>
            <a:r>
              <a:rPr lang="ru-RU" dirty="0" smtClean="0"/>
              <a:t>Организатор и участник ботанико-агрономических экспедиций, охвативших большинство континентов (кроме Австралии и Антарктиды), в ходе которых выявил древние очаги формообразования культурных растений. Создал учение о мировых центрах происхождения культурных растений.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170</TotalTime>
  <Words>346</Words>
  <Application>Microsoft Office PowerPoint</Application>
  <PresentationFormat>Экран (4:3)</PresentationFormat>
  <Paragraphs>25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По главной улице с оркестром. Улица Вавилова. </vt:lpstr>
      <vt:lpstr>У́лица Вави́лова (до 1969 года Миха́йловская у́лица — одна из центральных улиц Саратова. Начинается у площади Кирова, заканчивается на пересечении с Университетской улицей.</vt:lpstr>
      <vt:lpstr>Слайд 3</vt:lpstr>
      <vt:lpstr>Слайд 4</vt:lpstr>
      <vt:lpstr>Слайд 5</vt:lpstr>
      <vt:lpstr>Вавилов Николай Иванович (1887-1943)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СПАСИБО ЗА ВНИМАНИЕ 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WIN7XP</cp:lastModifiedBy>
  <cp:revision>20</cp:revision>
  <dcterms:created xsi:type="dcterms:W3CDTF">2018-12-08T12:19:07Z</dcterms:created>
  <dcterms:modified xsi:type="dcterms:W3CDTF">2020-05-17T20:33:57Z</dcterms:modified>
</cp:coreProperties>
</file>