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1285860"/>
            <a:ext cx="7103760" cy="3510722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Учебно-методический комплекс</a:t>
            </a:r>
            <a:br>
              <a:rPr lang="ru-RU" sz="6000" dirty="0">
                <a:solidFill>
                  <a:schemeClr val="tx1"/>
                </a:solidFill>
              </a:rPr>
            </a:br>
            <a:r>
              <a:rPr lang="ru-RU" sz="6000" b="1" dirty="0" smtClean="0">
                <a:solidFill>
                  <a:schemeClr val="tx1"/>
                </a:solidFill>
              </a:rPr>
              <a:t>«Перспектива»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8871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7970" y="806748"/>
            <a:ext cx="6274668" cy="134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4204" y="2149527"/>
            <a:ext cx="6274668" cy="133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4204" y="3454373"/>
            <a:ext cx="6274668" cy="134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7970" y="4797152"/>
            <a:ext cx="6274668" cy="133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72735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УМК </a:t>
            </a:r>
            <a:r>
              <a:rPr lang="ru-RU" sz="3600" b="1" dirty="0" smtClean="0">
                <a:solidFill>
                  <a:schemeClr val="tx1"/>
                </a:solidFill>
              </a:rPr>
              <a:t>«Перспектива»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15262" cy="4900634"/>
          </a:xfrm>
        </p:spPr>
        <p:txBody>
          <a:bodyPr>
            <a:noAutofit/>
          </a:bodyPr>
          <a:lstStyle/>
          <a:p>
            <a:r>
              <a:rPr lang="ru-RU" sz="2700" dirty="0"/>
              <a:t>Образовательная программа «Перспектива» представляет собой систему взаимосвязанных программ, каждая из которых является самостоятельным звеном, обеспечивающая определенное направление деятельности образовательной организации. Единство этих программ образует завершенную систему обеспечения жизнедеятельности, функционирования и развития конкретной образовательной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1346906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Цель УМК «Перспектива»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900" dirty="0"/>
              <a:t>создание условий для становления и развития личности в её индивидуальности, самобытности, уникальности, неповторимости;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dirty="0"/>
              <a:t>обеспечение достижения обучающимися целевых установок, знаний, умений, компетенций, определяемых личностными, общественными, государственными потребностями и возможностями обучающихся младшего школьного возраста, индивидуальными особенностями их развития и состояния здоровья.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4718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7143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Принципы УМК «Перспектива»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864096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-гуманистический </a:t>
            </a:r>
            <a:r>
              <a:rPr lang="ru-RU" sz="1800" dirty="0"/>
              <a:t>характер образования, приоритет общечеловеческих ценностей, жизни и здоровья человека, свободного развития личности;</a:t>
            </a:r>
          </a:p>
          <a:p>
            <a:pPr marL="0" indent="0">
              <a:buNone/>
            </a:pPr>
            <a:r>
              <a:rPr lang="ru-RU" sz="1800" dirty="0" smtClean="0"/>
              <a:t>-воспитание </a:t>
            </a:r>
            <a:r>
              <a:rPr lang="ru-RU" sz="1800" dirty="0"/>
              <a:t>гражданственности, трудолюбия, уважения к правам и свободам человека, любви к окружающей природе, Родине, семье;</a:t>
            </a:r>
          </a:p>
          <a:p>
            <a:pPr marL="0" indent="0">
              <a:buNone/>
            </a:pPr>
            <a:r>
              <a:rPr lang="ru-RU" sz="1800" dirty="0" smtClean="0"/>
              <a:t>-единство </a:t>
            </a:r>
            <a:r>
              <a:rPr lang="ru-RU" sz="1800" dirty="0"/>
              <a:t>федерального культурного и образовательного пространства, защита и развитие системой образования национальных культур, региональных культурных традиций и особенностей в условиях многонационального государства;</a:t>
            </a:r>
          </a:p>
          <a:p>
            <a:pPr marL="0" indent="0">
              <a:buNone/>
            </a:pPr>
            <a:r>
              <a:rPr lang="ru-RU" sz="1800" dirty="0" smtClean="0"/>
              <a:t>-общедоступность </a:t>
            </a:r>
            <a:r>
              <a:rPr lang="ru-RU" sz="1800" dirty="0"/>
              <a:t>образования, адаптивность системы образования к уровням и особенностям развития и подготовки обучающихся и воспитанников;</a:t>
            </a:r>
          </a:p>
          <a:p>
            <a:pPr marL="0" indent="0">
              <a:buNone/>
            </a:pPr>
            <a:r>
              <a:rPr lang="ru-RU" sz="1800" dirty="0" smtClean="0"/>
              <a:t>-обеспечение </a:t>
            </a:r>
            <a:r>
              <a:rPr lang="ru-RU" sz="1800" dirty="0"/>
              <a:t>самоопределения личности, создание условий для ее самореализации, творческого развития;</a:t>
            </a:r>
          </a:p>
          <a:p>
            <a:pPr marL="0" indent="0">
              <a:buNone/>
            </a:pPr>
            <a:r>
              <a:rPr lang="ru-RU" sz="1800" dirty="0" smtClean="0"/>
              <a:t>-формирование </a:t>
            </a:r>
            <a:r>
              <a:rPr lang="ru-RU" sz="1800" dirty="0"/>
              <a:t>у обучающегося адекватной современному уровню знаний и ступени обучения картины мира;</a:t>
            </a:r>
          </a:p>
          <a:p>
            <a:pPr marL="0" indent="0">
              <a:buNone/>
            </a:pPr>
            <a:r>
              <a:rPr lang="ru-RU" sz="1800" dirty="0" smtClean="0"/>
              <a:t>-формирование </a:t>
            </a:r>
            <a:r>
              <a:rPr lang="ru-RU" sz="1800" dirty="0"/>
              <a:t>человека и гражданина, интегрированного в современное ему общество и нацеленного на совершенствование этого общества;</a:t>
            </a:r>
          </a:p>
          <a:p>
            <a:pPr marL="0" indent="0">
              <a:buNone/>
            </a:pPr>
            <a:r>
              <a:rPr lang="ru-RU" sz="1800" dirty="0" smtClean="0"/>
              <a:t>-содействие </a:t>
            </a:r>
            <a:r>
              <a:rPr lang="ru-RU" sz="1800" dirty="0"/>
              <a:t>взаимопониманию и сотрудничеству между людьми, народами независимо от национальной, религиозной и социальной принадлежности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2794524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</TotalTime>
  <Words>256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Учебно-методический комплекс «Перспектива»</vt:lpstr>
      <vt:lpstr>Слайд 2</vt:lpstr>
      <vt:lpstr>УМК «Перспектива»</vt:lpstr>
      <vt:lpstr>Цель УМК «Перспектива»</vt:lpstr>
      <vt:lpstr>Принципы УМК «Перспектива»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Учебно-методический комплекс «Перспектива»</dc:title>
  <dc:creator>Пользователь</dc:creator>
  <cp:lastModifiedBy>User</cp:lastModifiedBy>
  <cp:revision>4</cp:revision>
  <dcterms:created xsi:type="dcterms:W3CDTF">2019-05-17T18:24:20Z</dcterms:created>
  <dcterms:modified xsi:type="dcterms:W3CDTF">2019-05-19T12:44:43Z</dcterms:modified>
</cp:coreProperties>
</file>