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12" r:id="rId3"/>
    <p:sldMasterId id="2147483724" r:id="rId4"/>
    <p:sldMasterId id="2147483736" r:id="rId5"/>
    <p:sldMasterId id="2147483748" r:id="rId6"/>
  </p:sldMasterIdLst>
  <p:sldIdLst>
    <p:sldId id="256" r:id="rId7"/>
    <p:sldId id="258" r:id="rId8"/>
    <p:sldId id="261" r:id="rId9"/>
    <p:sldId id="259" r:id="rId10"/>
    <p:sldId id="297" r:id="rId11"/>
    <p:sldId id="296" r:id="rId12"/>
    <p:sldId id="298" r:id="rId13"/>
    <p:sldId id="262" r:id="rId14"/>
    <p:sldId id="257" r:id="rId15"/>
    <p:sldId id="292" r:id="rId16"/>
    <p:sldId id="290" r:id="rId17"/>
    <p:sldId id="291" r:id="rId18"/>
    <p:sldId id="278" r:id="rId19"/>
    <p:sldId id="309" r:id="rId20"/>
    <p:sldId id="279" r:id="rId21"/>
    <p:sldId id="280" r:id="rId22"/>
    <p:sldId id="299" r:id="rId23"/>
    <p:sldId id="310" r:id="rId24"/>
    <p:sldId id="276" r:id="rId25"/>
    <p:sldId id="300" r:id="rId26"/>
    <p:sldId id="301" r:id="rId27"/>
    <p:sldId id="302" r:id="rId28"/>
    <p:sldId id="308" r:id="rId29"/>
    <p:sldId id="277" r:id="rId30"/>
    <p:sldId id="303" r:id="rId31"/>
    <p:sldId id="304" r:id="rId32"/>
    <p:sldId id="305" r:id="rId33"/>
    <p:sldId id="306" r:id="rId34"/>
    <p:sldId id="275" r:id="rId35"/>
    <p:sldId id="307" r:id="rId36"/>
    <p:sldId id="313" r:id="rId37"/>
    <p:sldId id="311" r:id="rId38"/>
    <p:sldId id="312" r:id="rId39"/>
    <p:sldId id="314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Природа\Погода\Времена года\Зима\64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8358188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157162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35718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3143250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4929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500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92893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786313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6500813"/>
            <a:ext cx="10128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6A97-D917-43FF-BCF6-869D633B06DA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97B4-D177-42BD-AFE5-E33768883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87F62D-40FB-4537-9514-F5A8EE1942AA}" type="datetimeFigureOut">
              <a:rPr lang="ru-RU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C1B631-BE36-47EC-BD5E-B77CDC8D2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25" y="1500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1431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92893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88" y="4786313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157162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72438" y="35718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58188" y="3143250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29500" y="4929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15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D87F62D-40FB-4537-9514-F5A8EE1942AA}" type="datetimeFigureOut">
              <a:rPr lang="ru-RU" smtClean="0"/>
              <a:pPr>
                <a:defRPr/>
              </a:pPr>
              <a:t>17.05.2020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5C1B631-BE36-47EC-BD5E-B77CDC8D2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928662" y="1071546"/>
            <a:ext cx="6715172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a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аумыһығыҙ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! </a:t>
            </a:r>
            <a:r>
              <a:rPr lang="ru-RU" sz="32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аумы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ә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ле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!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Ниндәй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йылы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һүҙ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икән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Һә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күңелде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иретерлек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Һә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кемгә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үҙ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икән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Берәү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ә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йтә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танышына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Туған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хәйерле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иртә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!»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Йылы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һүҙҙә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тыуған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шатлыҡ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Көнө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буйына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етә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</a:t>
            </a:r>
            <a:r>
              <a:rPr kumimoji="0" lang="ru-RU" sz="3200" b="1" i="1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М.Дилмөхәмәтов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)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1\Мои документы\Мои рисунки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0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Следы\с\след утк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1045" y="3000372"/>
            <a:ext cx="2504713" cy="341947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194" name="Picture 2" descr="G:\Следы\фото\дикая утк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800" y="785794"/>
            <a:ext cx="5151716" cy="478634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Следы\с\след рябчи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14356"/>
            <a:ext cx="2667000" cy="399097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146" name="Picture 2" descr="G:\Следы\фото\рябчик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3" y="2786058"/>
            <a:ext cx="3906537" cy="3395682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Следы\с\след тетерев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357562"/>
            <a:ext cx="3247162" cy="297656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170" name="Picture 2" descr="G:\Следы\фото\тетерев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780" y="1285860"/>
            <a:ext cx="5040666" cy="350046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Следы\фото\904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857232"/>
            <a:ext cx="3497280" cy="4666504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Следы\фотки\P10114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2428892" cy="32379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5" name="Picture 3" descr="G:\Следы\фотки\P10114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571744"/>
            <a:ext cx="2571338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7" name="Picture 5" descr="G:\Следы\фотки\P10114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14290"/>
            <a:ext cx="2278037" cy="30368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8" name="Picture 6" descr="G:\Следы\фотки\P10114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256"/>
            <a:ext cx="3036897" cy="22780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9" name="Picture 7" descr="G:\Следы\фотки\P101149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000504"/>
            <a:ext cx="3394066" cy="2545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80" name="Picture 8" descr="G:\Следы\фотки\P101162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071678"/>
            <a:ext cx="2857043" cy="2143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Следы\грамоты\г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2403"/>
            <a:ext cx="2100250" cy="2890846"/>
          </a:xfrm>
          <a:prstGeom prst="rect">
            <a:avLst/>
          </a:prstGeom>
          <a:noFill/>
        </p:spPr>
      </p:pic>
      <p:pic>
        <p:nvPicPr>
          <p:cNvPr id="1027" name="Picture 3" descr="G:\Следы\грамоты\гр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143116"/>
            <a:ext cx="2143140" cy="2949881"/>
          </a:xfrm>
          <a:prstGeom prst="rect">
            <a:avLst/>
          </a:prstGeom>
          <a:noFill/>
        </p:spPr>
      </p:pic>
      <p:pic>
        <p:nvPicPr>
          <p:cNvPr id="1028" name="Picture 4" descr="G:\Следы\грамоты\гр 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500437"/>
            <a:ext cx="2357454" cy="3244869"/>
          </a:xfrm>
          <a:prstGeom prst="rect">
            <a:avLst/>
          </a:prstGeom>
          <a:noFill/>
        </p:spPr>
      </p:pic>
      <p:pic>
        <p:nvPicPr>
          <p:cNvPr id="1029" name="Picture 5" descr="G:\Следы\грамоты\гр 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00042"/>
            <a:ext cx="2328595" cy="320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Следы\книги\гр 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2500313" cy="3627088"/>
          </a:xfrm>
          <a:prstGeom prst="rect">
            <a:avLst/>
          </a:prstGeom>
          <a:noFill/>
        </p:spPr>
      </p:pic>
      <p:pic>
        <p:nvPicPr>
          <p:cNvPr id="2051" name="Picture 3" descr="G:\Следы\книги\гр 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357562"/>
            <a:ext cx="2318974" cy="3410844"/>
          </a:xfrm>
          <a:prstGeom prst="rect">
            <a:avLst/>
          </a:prstGeom>
          <a:noFill/>
        </p:spPr>
      </p:pic>
      <p:pic>
        <p:nvPicPr>
          <p:cNvPr id="2052" name="Picture 4" descr="G:\Следы\книги\гр 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7" y="357166"/>
            <a:ext cx="2428892" cy="3536710"/>
          </a:xfrm>
          <a:prstGeom prst="rect">
            <a:avLst/>
          </a:prstGeom>
          <a:noFill/>
        </p:spPr>
      </p:pic>
      <p:pic>
        <p:nvPicPr>
          <p:cNvPr id="2053" name="Picture 5" descr="G:\Следы\книги\Копия гр 0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2068" y="3286124"/>
            <a:ext cx="235046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0" y="285728"/>
            <a:ext cx="9144000" cy="6215106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928662" y="1030864"/>
            <a:ext cx="7500990" cy="4975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Һүҙлек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Көрт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-сугроб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Ыңғайлауым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була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зд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направляюсь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Арыу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уҡ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алыҫ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очень далеко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Ваҡ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ваҡ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атлап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мелкими шагами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Хәҙер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ниндәй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генә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эшкә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тотонһам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сейчас за какую бы работу ни взялся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ҡайҙа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ғына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барһам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куда бы ни ходил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әйләнеп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ҡарарға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оглянуться назад(слайд)</a:t>
            </a:r>
          </a:p>
          <a:p>
            <a:pPr>
              <a:lnSpc>
                <a:spcPct val="150000"/>
              </a:lnSpc>
            </a:pP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1\Мои документы\Мои рисунки\1246875961_ss_footprint_on_the_s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15404" cy="5814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G:\Следы\фото\символ года Учител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8604"/>
            <a:ext cx="5072098" cy="567772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-357214"/>
            <a:ext cx="9358346" cy="701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G:\Следы\с\на мокрой дороге след львиной лапы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0"/>
            <a:ext cx="4929222" cy="3282862"/>
          </a:xfrm>
          <a:prstGeom prst="rect">
            <a:avLst/>
          </a:prstGeom>
          <a:noFill/>
        </p:spPr>
      </p:pic>
      <p:pic>
        <p:nvPicPr>
          <p:cNvPr id="4" name="Picture 2" descr="G:\Следы\фото\лев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428868"/>
            <a:ext cx="5286412" cy="42291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929618" cy="647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Вертикальный свиток 5"/>
          <p:cNvSpPr/>
          <p:nvPr/>
        </p:nvSpPr>
        <p:spPr>
          <a:xfrm>
            <a:off x="1071538" y="2071678"/>
            <a:ext cx="6072230" cy="378621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85918" y="2786058"/>
            <a:ext cx="4714908" cy="26776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«Пропал преподаватель.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Молодой, симпатичный,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талантливый.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Дмитрий Анатольевич, возвращайтесь!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Мы Вас любим!»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2071670" y="357166"/>
            <a:ext cx="7072330" cy="6215106"/>
          </a:xfrm>
          <a:prstGeom prst="verticalScroll">
            <a:avLst/>
          </a:prstGeom>
          <a:solidFill>
            <a:srgbClr val="0070C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«Доживем до понедельника»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«Дорогая Елена Сергеевна»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«Последний урок»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«Уроки французского» 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«Первый учитель»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«Школа»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Юленька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ba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.б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m Bsh" pitchFamily="18" charset="0"/>
                <a:cs typeface="Times New Roman" pitchFamily="18" charset="0"/>
              </a:rPr>
              <a:t>.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0" y="357142"/>
            <a:ext cx="8858280" cy="6500858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928662" y="1142984"/>
            <a:ext cx="7572428" cy="5493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itchFamily="18" charset="0"/>
              </a:rPr>
              <a:t>1)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Беренсе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уҡытыусығыҙҙың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исеме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2)Аристотель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тигән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Уҡыусылар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барыһынан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бигерәк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уҡытыусыларының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……(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нимәһен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иҫтә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ҡ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алдыра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матур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кейемдәрен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дәрестәрен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хаталарын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йылмайыуҙарын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Һәр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шкафтың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һөлдәһе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Ниндәй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предмет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уҡытыусыларына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ҡ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әйтергә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мөмкин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Уҡытыусыларҙың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уҡытыусыһы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Кем ул?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Рәсәйҙең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яҡшы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актерҙары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режиссерҙары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«Ника»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премияһын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телетапшырыуҙар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эшләүселәр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«Тэффи»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премияһын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ала. Ә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педагогтарға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ниндәй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премия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бирелә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Япондар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үҙ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уҡытыусыларына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кем тип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өндәшәләр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сэнсэй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камикадзе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самурай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икебана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G:\Следы\фото\хрустальный пелика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8604"/>
            <a:ext cx="6278622" cy="4191020"/>
          </a:xfrm>
          <a:prstGeom prst="rect">
            <a:avLst/>
          </a:prstGeom>
          <a:noFill/>
        </p:spPr>
      </p:pic>
      <p:pic>
        <p:nvPicPr>
          <p:cNvPr id="96259" name="Picture 3" descr="G:\Следы\фото\хрустальный пеликан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14752"/>
            <a:ext cx="2286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5806951" cy="3262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5072074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Йыл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уҡытыусыһы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2010 конкурсы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еңеүселәре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Андрей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Ғә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рифйәнов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000108"/>
            <a:ext cx="1880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Rom Bsh" pitchFamily="18" charset="0"/>
              </a:rPr>
              <a:t>Тимур - </a:t>
            </a:r>
            <a:endParaRPr lang="ru-RU" sz="2800" dirty="0">
              <a:latin typeface="Rom Bs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1000108"/>
            <a:ext cx="3756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кем?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нимә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643050"/>
            <a:ext cx="1582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йәртеп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8693" y="1643050"/>
            <a:ext cx="5622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эйәлек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кемдең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нимәнең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571472" y="2285992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Rom Bsh" pitchFamily="18" charset="0"/>
              </a:rPr>
              <a:t>Т</a:t>
            </a:r>
            <a:r>
              <a:rPr lang="ru-RU" sz="2800" dirty="0" err="1" smtClean="0">
                <a:latin typeface="Rom Bsh" pitchFamily="18" charset="0"/>
              </a:rPr>
              <a:t>алипты</a:t>
            </a:r>
            <a:r>
              <a:rPr lang="ru-RU" sz="2800" dirty="0" smtClean="0">
                <a:latin typeface="Rom Bsh" pitchFamily="18" charset="0"/>
              </a:rPr>
              <a:t>-</a:t>
            </a:r>
            <a:endParaRPr lang="ru-RU" sz="2800" dirty="0">
              <a:latin typeface="Rom Bsh" pitchFamily="18" charset="0"/>
            </a:endParaRP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2571736" y="2357430"/>
            <a:ext cx="63579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төбәү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килеш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кемгә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нимәгә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285749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ышҡа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2428860" y="2928934"/>
            <a:ext cx="6000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төшөм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килеш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кемде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нимәне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3571876"/>
            <a:ext cx="16369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йнарға</a:t>
            </a:r>
            <a:r>
              <a:rPr lang="ru-RU" sz="2800" dirty="0" smtClean="0">
                <a:latin typeface="Rom Bsh" pitchFamily="18" charset="0"/>
              </a:rPr>
              <a:t>-</a:t>
            </a:r>
            <a:endParaRPr lang="ru-RU" sz="2800" dirty="0">
              <a:latin typeface="Rom Bsh" pitchFamily="18" charset="0"/>
            </a:endParaRPr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2143108" y="3571876"/>
            <a:ext cx="6786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урын-ваҡыт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килеш</a:t>
            </a:r>
            <a:r>
              <a:rPr lang="ru-RU" sz="28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кемдә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нимәлә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4286256"/>
            <a:ext cx="1451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ыҡты</a:t>
            </a:r>
            <a:r>
              <a:rPr lang="ru-RU" sz="2800" dirty="0" smtClean="0">
                <a:latin typeface="Rom Bsh" pitchFamily="18" charset="0"/>
              </a:rPr>
              <a:t>-</a:t>
            </a:r>
            <a:endParaRPr lang="ru-RU" sz="2800" dirty="0">
              <a:latin typeface="Rom Bsh" pitchFamily="18" charset="0"/>
            </a:endParaRPr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2143108" y="4357694"/>
            <a:ext cx="70008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сығанаҡ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килеш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кемдән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нимәнән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9874" grpId="0"/>
      <p:bldP spid="79878" grpId="0"/>
      <p:bldP spid="79879" grpId="0"/>
      <p:bldP spid="798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Rom Bsh" pitchFamily="18" charset="0"/>
              </a:rPr>
              <a:t>У6ытыусы</a:t>
            </a:r>
            <a:endParaRPr lang="ru-RU" sz="2800" dirty="0">
              <a:latin typeface="Rom Bsh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Эйәлек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Төбәү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Төшөм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Урын-ваҡыт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Сығанаҡ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уҡытыусының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уҡытыусыға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уҡытыусыны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уҡытыусыла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уҡытыусынан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Rom Bs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Rom Bsh" pitchFamily="18" charset="0"/>
              </a:rPr>
              <a:t>У6ытыусым</a:t>
            </a:r>
            <a:endParaRPr lang="ru-RU" sz="2800" dirty="0">
              <a:latin typeface="Rom Bsh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>
              <a:buClr>
                <a:srgbClr val="0BD0D9"/>
              </a:buClr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Төп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0BD0D9"/>
              </a:buClr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Эйәлек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0BD0D9"/>
              </a:buClr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Төбәү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0BD0D9"/>
              </a:buClr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Төшөм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0BD0D9"/>
              </a:buClr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Урын-ваҡыт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0BD0D9"/>
              </a:buClr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Сығанаҡ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килеш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уҡытыусым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уҡытыусымдың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уҡытыусыма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уҡытыусымды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уҡытыусымда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уҡытыусымдан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Rom Bs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1571612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Яҡшы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уҡытыусы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булыу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өсөн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уҡытҡан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фәнеңде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һәм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уҡыусыларыңды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яратыу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мөһим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Чтобы быть хорошим преподавателем, нужно любить то, что преподаешь, и любить тех,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кому преподаешь.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Василий Ключевский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1357298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Мәктәп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уҡытыусыларында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премьер-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министрҙар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хыялланырға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баҙнат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итмәгән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власть бар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Школьные учителя обладают властью, о которой премьер-министрам остается только мечтать.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Уинстон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Черчиль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m Bsh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Следы\с\след медвед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428736"/>
            <a:ext cx="4892411" cy="322899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362" name="Picture 2" descr="G:\Следы\с\следы медведя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736672">
            <a:off x="-234428" y="1853043"/>
            <a:ext cx="5158738" cy="164815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2" descr="G:\Следы\фото\медведь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714752"/>
            <a:ext cx="3744485" cy="282084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1184774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Был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ерҙә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бөтә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һөнәрҙәр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ҙә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кешеләрҙән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тик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өс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һөнәр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генә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Хоҙай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тарафынан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бирелгән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уҡытырға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дауаларға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һәм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хөкөм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итергә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Все профессии в мире от людей, и только три от Бога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 учить, лечить и судить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m Bsh" pitchFamily="18" charset="0"/>
                <a:ea typeface="Calibri" pitchFamily="34" charset="0"/>
                <a:cs typeface="Times New Roman" pitchFamily="18" charset="0"/>
              </a:rPr>
              <a:t>Сократ, философ Древней Греции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0" y="357166"/>
            <a:ext cx="9144000" cy="5857940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0" rIns="360000" rtlCol="0" anchor="t"/>
          <a:lstStyle/>
          <a:p>
            <a:pPr algn="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Рәсәй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Президенты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Медведев Дмитрий Анатолий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улына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Хөрмәтле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Дмитрий Анатолий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Һеҙгә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фө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ҡалаһының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35-се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мәктәбенең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10-сы класс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уҡыусылары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мөрәжәғәт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итә</a:t>
            </a:r>
            <a:r>
              <a:rPr lang="ru-RU" sz="1400" dirty="0" smtClean="0">
                <a:latin typeface="Rom Bsh" pitchFamily="18" charset="0"/>
              </a:rPr>
              <a:t>.</a:t>
            </a:r>
          </a:p>
          <a:p>
            <a:pPr algn="just"/>
            <a:endParaRPr lang="ru-RU" sz="1400" dirty="0">
              <a:latin typeface="Rom Bs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1\Рабочий стол\Лето 2010\Эльза с учениками\IMG_34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500570"/>
            <a:ext cx="2770789" cy="2078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4" name="Picture 4" descr="C:\Documents and Settings\1\Рабочий стол\Лето 2010\Эльза с учениками\IMG_34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214554"/>
            <a:ext cx="3429024" cy="25716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5" name="Picture 5" descr="C:\Documents and Settings\1\Рабочий стол\Лето 2010\Эльза с учениками\IMG_34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2536049" cy="33813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6" name="Picture 6" descr="C:\Documents and Settings\1\Мои документы\Мои рисунки\Грамоты Эльзы\Новая папка\img2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143380"/>
            <a:ext cx="3238504" cy="21156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7" name="Picture 7" descr="C:\Documents and Settings\1\Мои документы\Мои рисунки\Грамоты Эльзы\Новая папка\img29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357166"/>
            <a:ext cx="3254379" cy="2133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1\Мои документы\Мои рисунки\Грамоты Эльзы\Новая папка\img2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3429024" cy="515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Documents and Settings\1\Мои документы\Мои рисунки\Грамоты Эльзы\Новая папка\img2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000372"/>
            <a:ext cx="4510081" cy="3484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214554"/>
            <a:ext cx="7786742" cy="2286016"/>
          </a:xfrm>
          <a:prstGeom prst="rect">
            <a:avLst/>
          </a:prstGeom>
          <a:noFill/>
        </p:spPr>
        <p:txBody>
          <a:bodyPr wrap="none" rtlCol="0">
            <a:prstTxWarp prst="textCascadeUp">
              <a:avLst/>
            </a:prstTxWarp>
            <a:spAutoFit/>
          </a:bodyPr>
          <a:lstStyle/>
          <a:p>
            <a:r>
              <a:rPr lang="ru-RU" sz="4000" b="1" dirty="0" err="1" smtClean="0">
                <a:solidFill>
                  <a:srgbClr val="0070C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Иғтибарығыҙ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өсөн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рәхмәт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b="1" dirty="0">
              <a:solidFill>
                <a:srgbClr val="0070C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1\Мои документы\Мои рисунки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0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леды\с\след зайц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571744"/>
            <a:ext cx="5130865" cy="385765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2" descr="G:\Следы\фото\зая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6061406" cy="400052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Следы\фото\олень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5982934" cy="478634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3314" name="Picture 2" descr="G:\Следы\с\следы оленя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532836">
            <a:off x="4281070" y="3365876"/>
            <a:ext cx="4584291" cy="2406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Следы\фото\лиса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4443439" cy="482982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338" name="Picture 2" descr="G:\Следы\с\следы лисы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630791">
            <a:off x="3437527" y="3658004"/>
            <a:ext cx="5900945" cy="486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Следы\с\волчий след на снегу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362906">
            <a:off x="4174051" y="3765365"/>
            <a:ext cx="5774261" cy="891547"/>
          </a:xfrm>
          <a:prstGeom prst="rect">
            <a:avLst/>
          </a:prstGeom>
          <a:noFill/>
        </p:spPr>
      </p:pic>
      <p:pic>
        <p:nvPicPr>
          <p:cNvPr id="1027" name="Picture 3" descr="G:\Следы\с\волчий след на земле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484879">
            <a:off x="3162251" y="3149569"/>
            <a:ext cx="5190056" cy="863636"/>
          </a:xfrm>
          <a:prstGeom prst="rect">
            <a:avLst/>
          </a:prstGeom>
          <a:noFill/>
        </p:spPr>
      </p:pic>
      <p:pic>
        <p:nvPicPr>
          <p:cNvPr id="4" name="Picture 2" descr="G:\Следы\фото\волк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71480"/>
            <a:ext cx="4214842" cy="5801073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Следы\с\след рыс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28604"/>
            <a:ext cx="2857500" cy="341947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2" descr="G:\Следы\с\следы рыс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144067">
            <a:off x="-420409" y="1723291"/>
            <a:ext cx="5933735" cy="180356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2" descr="G:\Следы\фото\рысь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707409"/>
            <a:ext cx="4486301" cy="415059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Следы\с\след белк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357538"/>
            <a:ext cx="5122627" cy="35004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2" descr="G:\Следы\фото\белка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5689752" cy="428628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Зима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442</Words>
  <Application>Microsoft Office PowerPoint</Application>
  <PresentationFormat>Экран (4:3)</PresentationFormat>
  <Paragraphs>92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Зима анимированный</vt:lpstr>
      <vt:lpstr>Тема Office</vt:lpstr>
      <vt:lpstr>Поток</vt:lpstr>
      <vt:lpstr>Бумажная</vt:lpstr>
      <vt:lpstr>1_Поток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У6ытыусы</vt:lpstr>
      <vt:lpstr>У6ытыусым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Администратор</cp:lastModifiedBy>
  <cp:revision>14</cp:revision>
  <dcterms:created xsi:type="dcterms:W3CDTF">2010-10-24T13:55:05Z</dcterms:created>
  <dcterms:modified xsi:type="dcterms:W3CDTF">2020-05-16T21:37:41Z</dcterms:modified>
</cp:coreProperties>
</file>