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5" r:id="rId8"/>
    <p:sldId id="271" r:id="rId9"/>
    <p:sldId id="270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theme" Target="theme/theme1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viewProps" Target="viewProps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presProps" Target="presProps.xml" /><Relationship Id="rId5" Type="http://schemas.openxmlformats.org/officeDocument/2006/relationships/slide" Target="slides/slide4.xml" /><Relationship Id="rId10" Type="http://schemas.openxmlformats.org/officeDocument/2006/relationships/slide" Target="slides/slide9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tableStyles" Target="tableStyle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57916-C8AC-4E01-ABF9-203611A91867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AFFC9-D97E-4140-8A78-75A5FE763A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57916-C8AC-4E01-ABF9-203611A91867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AFFC9-D97E-4140-8A78-75A5FE763A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57916-C8AC-4E01-ABF9-203611A91867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AFFC9-D97E-4140-8A78-75A5FE763A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57916-C8AC-4E01-ABF9-203611A91867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AFFC9-D97E-4140-8A78-75A5FE763A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57916-C8AC-4E01-ABF9-203611A91867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AFFC9-D97E-4140-8A78-75A5FE763A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57916-C8AC-4E01-ABF9-203611A91867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AFFC9-D97E-4140-8A78-75A5FE763A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57916-C8AC-4E01-ABF9-203611A91867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AFFC9-D97E-4140-8A78-75A5FE763A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57916-C8AC-4E01-ABF9-203611A91867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AFFC9-D97E-4140-8A78-75A5FE763A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57916-C8AC-4E01-ABF9-203611A91867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AFFC9-D97E-4140-8A78-75A5FE763A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57916-C8AC-4E01-ABF9-203611A91867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AFFC9-D97E-4140-8A78-75A5FE763A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57916-C8AC-4E01-ABF9-203611A91867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AFFC9-D97E-4140-8A78-75A5FE763A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457916-C8AC-4E01-ABF9-203611A91867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5AFFC9-D97E-4140-8A78-75A5FE763A5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1.xml" 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 /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 /><Relationship Id="rId2" Type="http://schemas.openxmlformats.org/officeDocument/2006/relationships/image" Target="../media/image4.jpeg" /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 /><Relationship Id="rId2" Type="http://schemas.openxmlformats.org/officeDocument/2006/relationships/image" Target="../media/image4.jpeg" /><Relationship Id="rId1" Type="http://schemas.openxmlformats.org/officeDocument/2006/relationships/slideLayout" Target="../slideLayouts/slideLayout2.xml" /><Relationship Id="rId4" Type="http://schemas.openxmlformats.org/officeDocument/2006/relationships/image" Target="../media/image7.gif" 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 /><Relationship Id="rId2" Type="http://schemas.openxmlformats.org/officeDocument/2006/relationships/image" Target="../media/image4.jpeg" /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 /><Relationship Id="rId2" Type="http://schemas.openxmlformats.org/officeDocument/2006/relationships/image" Target="../media/image4.jpeg" /><Relationship Id="rId1" Type="http://schemas.openxmlformats.org/officeDocument/2006/relationships/slideLayout" Target="../slideLayouts/slideLayout2.xml" 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 /><Relationship Id="rId2" Type="http://schemas.openxmlformats.org/officeDocument/2006/relationships/image" Target="../media/image4.jpeg" /><Relationship Id="rId1" Type="http://schemas.openxmlformats.org/officeDocument/2006/relationships/slideLayout" Target="../slideLayouts/slideLayout1.xml" 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 /><Relationship Id="rId2" Type="http://schemas.openxmlformats.org/officeDocument/2006/relationships/image" Target="../media/image4.jpeg" /><Relationship Id="rId1" Type="http://schemas.openxmlformats.org/officeDocument/2006/relationships/slideLayout" Target="../slideLayouts/slideLayout1.xml" 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 /><Relationship Id="rId2" Type="http://schemas.openxmlformats.org/officeDocument/2006/relationships/image" Target="../media/image4.jpeg" /><Relationship Id="rId1" Type="http://schemas.openxmlformats.org/officeDocument/2006/relationships/slideLayout" Target="../slideLayouts/slideLayout1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шульгина июнь\podelka_na_temu_leto_dlya_detskogo_sada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0" y="0"/>
            <a:ext cx="91376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643050"/>
            <a:ext cx="7772400" cy="2500329"/>
          </a:xfrm>
        </p:spPr>
        <p:txBody>
          <a:bodyPr>
            <a:normAutofit fontScale="90000"/>
          </a:bodyPr>
          <a:lstStyle/>
          <a:p>
            <a:br>
              <a:rPr lang="ru-RU" sz="8800" b="1" dirty="0">
                <a:solidFill>
                  <a:srgbClr val="002060"/>
                </a:solidFill>
              </a:rPr>
            </a:br>
            <a:r>
              <a:rPr lang="ru-RU" sz="9800" b="1" dirty="0">
                <a:solidFill>
                  <a:srgbClr val="002060"/>
                </a:solidFill>
              </a:rPr>
              <a:t>Загадки о лете</a:t>
            </a:r>
          </a:p>
        </p:txBody>
      </p:sp>
      <p:sp>
        <p:nvSpPr>
          <p:cNvPr id="5" name="Подзаголовок 4">
            <a:extLst>
              <a:ext uri="{FF2B5EF4-FFF2-40B4-BE49-F238E27FC236}">
                <a16:creationId xmlns:a16="http://schemas.microsoft.com/office/drawing/2014/main" id="{CA3C926A-AB91-C240-A64F-419FE81D1D7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шульгина июнь\podelka_na_temu_leto_dlya_detskogo_sada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0" y="0"/>
            <a:ext cx="91376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154362"/>
          </a:xfrm>
        </p:spPr>
        <p:txBody>
          <a:bodyPr>
            <a:normAutofit fontScale="90000"/>
          </a:bodyPr>
          <a:lstStyle/>
          <a:p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r>
              <a:rPr lang="ru-RU" b="1" dirty="0">
                <a:solidFill>
                  <a:srgbClr val="002060"/>
                </a:solidFill>
              </a:rPr>
              <a:t>Ну-ка, кто из вас ответит: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Не огонь, а больно жжет,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Не фонарь, а ярко светит,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И не пекарь, а печет?</a:t>
            </a:r>
            <a:br>
              <a:rPr lang="ru-RU" dirty="0"/>
            </a:br>
            <a:endParaRPr lang="ru-RU" dirty="0"/>
          </a:p>
        </p:txBody>
      </p:sp>
      <p:pic>
        <p:nvPicPr>
          <p:cNvPr id="4101" name="Picture 2" descr="C:\Users\User\Desktop\шульгина июнь\5241643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7900" y="0"/>
            <a:ext cx="2857500" cy="286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7E6784D-1E2E-E44A-9D40-9AE00EDB529C}"/>
              </a:ext>
            </a:extLst>
          </p:cNvPr>
          <p:cNvSpPr txBox="1"/>
          <p:nvPr/>
        </p:nvSpPr>
        <p:spPr>
          <a:xfrm>
            <a:off x="3657600" y="251460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48" presetClass="entr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шульгина июнь\podelka_na_temu_leto_dlya_detskogo_sada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0" y="0"/>
            <a:ext cx="91376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r>
              <a:rPr lang="ru-RU" b="1" dirty="0">
                <a:solidFill>
                  <a:srgbClr val="002060"/>
                </a:solidFill>
              </a:rPr>
              <a:t>Он зеленый, </a:t>
            </a:r>
            <a:r>
              <a:rPr lang="ru-RU" b="1" dirty="0" err="1">
                <a:solidFill>
                  <a:srgbClr val="002060"/>
                </a:solidFill>
              </a:rPr>
              <a:t>попрыгучий</a:t>
            </a:r>
            <a:r>
              <a:rPr lang="ru-RU" b="1" dirty="0">
                <a:solidFill>
                  <a:srgbClr val="002060"/>
                </a:solidFill>
              </a:rPr>
              <a:t>,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Совершенно неколючий,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На лугу весь день стрекочет,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Удивить нас песней хочет.</a:t>
            </a:r>
            <a:br>
              <a:rPr lang="ru-RU" b="1" dirty="0"/>
            </a:br>
            <a:br>
              <a:rPr lang="ru-RU" dirty="0"/>
            </a:br>
            <a:endParaRPr lang="ru-RU" dirty="0"/>
          </a:p>
        </p:txBody>
      </p:sp>
      <p:pic>
        <p:nvPicPr>
          <p:cNvPr id="6149" name="Picture 2" descr="C:\Users\User\Desktop\шульгина июнь\1508349895_1728-kuznechik-igraet-na-skripke — копия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429000"/>
            <a:ext cx="2499895" cy="3576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шульгина июнь\podelka_na_temu_leto_dlya_detskogo_sada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0" y="0"/>
            <a:ext cx="91376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r>
              <a:rPr lang="ru-RU" b="1" dirty="0">
                <a:solidFill>
                  <a:srgbClr val="002060"/>
                </a:solidFill>
              </a:rPr>
              <a:t>Шевелились у цветка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Все четыре лепестка.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Я сорвать его хотел,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А он вспорхнул и улетел.</a:t>
            </a:r>
            <a:br>
              <a:rPr lang="ru-RU" dirty="0"/>
            </a:br>
            <a:endParaRPr lang="ru-RU" dirty="0"/>
          </a:p>
        </p:txBody>
      </p:sp>
      <p:pic>
        <p:nvPicPr>
          <p:cNvPr id="7173" name="Picture 2" descr="C:\Users\User\Desktop\шульгина июнь\1487678030_1010-babochka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" y="4339770"/>
            <a:ext cx="3949792" cy="2651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3" descr="C:\Users\User\Desktop\шульгина июнь\65af6c6589639324a3a53e77ca4f6621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12982" y="476250"/>
            <a:ext cx="2103855" cy="2103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шульгина июнь\podelka_na_temu_leto_dlya_detskogo_sada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0" y="0"/>
            <a:ext cx="91376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prstGeom prst="ellipse">
            <a:avLst/>
          </a:prstGeom>
        </p:spPr>
        <p:txBody>
          <a:bodyPr>
            <a:normAutofit fontScale="90000"/>
          </a:bodyPr>
          <a:lstStyle/>
          <a:p>
            <a:br>
              <a:rPr lang="ru-RU" sz="4200" b="1" dirty="0"/>
            </a:br>
            <a:br>
              <a:rPr lang="ru-RU" sz="4200" b="1" dirty="0"/>
            </a:br>
            <a:br>
              <a:rPr lang="ru-RU" sz="4200" b="1" dirty="0"/>
            </a:br>
            <a:br>
              <a:rPr lang="ru-RU" sz="4200" b="1" dirty="0"/>
            </a:br>
            <a:br>
              <a:rPr lang="ru-RU" sz="4200" b="1" dirty="0"/>
            </a:br>
            <a:br>
              <a:rPr lang="ru-RU" sz="4200" b="1" dirty="0"/>
            </a:br>
            <a:br>
              <a:rPr lang="ru-RU" sz="4200" b="1" dirty="0"/>
            </a:br>
            <a:br>
              <a:rPr lang="ru-RU" sz="4200" b="1" dirty="0"/>
            </a:br>
            <a:br>
              <a:rPr lang="ru-RU" sz="4200" b="1" dirty="0"/>
            </a:br>
            <a:br>
              <a:rPr lang="ru-RU" sz="4200" b="1" dirty="0"/>
            </a:br>
            <a:br>
              <a:rPr lang="ru-RU" sz="4200" b="1" dirty="0"/>
            </a:br>
            <a:br>
              <a:rPr lang="ru-RU" sz="4200" b="1" dirty="0"/>
            </a:br>
            <a:br>
              <a:rPr lang="ru-RU" sz="4200" b="1" dirty="0"/>
            </a:br>
            <a:r>
              <a:rPr lang="ru-RU" sz="4200" b="1" dirty="0">
                <a:solidFill>
                  <a:srgbClr val="002060"/>
                </a:solidFill>
              </a:rPr>
              <a:t>Не зверь, не птица, носок как спица.</a:t>
            </a:r>
            <a:br>
              <a:rPr lang="ru-RU" sz="4200" b="1" dirty="0">
                <a:solidFill>
                  <a:srgbClr val="002060"/>
                </a:solidFill>
              </a:rPr>
            </a:br>
            <a:r>
              <a:rPr lang="ru-RU" sz="4200" b="1" dirty="0">
                <a:solidFill>
                  <a:srgbClr val="002060"/>
                </a:solidFill>
              </a:rPr>
              <a:t>Летит — пищит, сядет — молчит.</a:t>
            </a:r>
            <a:br>
              <a:rPr lang="ru-RU" sz="4200" b="1" dirty="0">
                <a:solidFill>
                  <a:srgbClr val="002060"/>
                </a:solidFill>
              </a:rPr>
            </a:br>
            <a:br>
              <a:rPr lang="ru-RU" dirty="0"/>
            </a:br>
            <a:endParaRPr lang="ru-RU" dirty="0"/>
          </a:p>
        </p:txBody>
      </p:sp>
      <p:pic>
        <p:nvPicPr>
          <p:cNvPr id="6147" name="Picture 2" descr="C:\Users\User\Desktop\шульгина июнь\5ec1dc3b15b3fe3a2c89340dc26ba653.jpg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8263" y="260350"/>
            <a:ext cx="1800225" cy="2251075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esktop\шульгина июнь\podelka_na_temu_leto_dlya_detskogo_sada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0" y="0"/>
            <a:ext cx="91376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r>
              <a:rPr lang="ru-RU" b="1" dirty="0">
                <a:solidFill>
                  <a:srgbClr val="002060"/>
                </a:solidFill>
              </a:rPr>
              <a:t>Красненькие крылышки, 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черные горошки.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Кто это гуляет по моей ладошке?</a:t>
            </a:r>
            <a:br>
              <a:rPr lang="ru-RU" dirty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7171" name="Picture 5" descr="F:\шульгина июнь\6272466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0"/>
            <a:ext cx="3333750" cy="333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User\Desktop\шульгина июнь\podelka_na_temu_leto_dlya_detskogo_sada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0" y="0"/>
            <a:ext cx="91376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r>
              <a:rPr lang="ru-RU" b="1" dirty="0">
                <a:solidFill>
                  <a:srgbClr val="002060"/>
                </a:solidFill>
              </a:rPr>
              <a:t>Домовитая хозяйка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Пролетает над лужайкой,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Похлопочет над цветком — 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Он поделится медком. </a:t>
            </a:r>
            <a:br>
              <a:rPr lang="ru-RU" dirty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7" name="Picture 5" descr="F:\шульгина июнь\пчела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7895" y="748632"/>
            <a:ext cx="2282407" cy="2023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esktop\шульгина июнь\podelka_na_temu_leto_dlya_detskogo_sada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0" y="0"/>
            <a:ext cx="91376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br>
              <a:rPr lang="ru-RU" sz="4000" b="1" dirty="0"/>
            </a:br>
            <a:br>
              <a:rPr lang="ru-RU" sz="4000" b="1" dirty="0"/>
            </a:br>
            <a:br>
              <a:rPr lang="ru-RU" sz="4000" b="1" dirty="0"/>
            </a:br>
            <a:br>
              <a:rPr lang="ru-RU" sz="4000" b="1" dirty="0"/>
            </a:br>
            <a:br>
              <a:rPr lang="ru-RU" sz="4000" b="1" dirty="0"/>
            </a:br>
            <a:br>
              <a:rPr lang="ru-RU" sz="4000" b="1" dirty="0"/>
            </a:br>
            <a:br>
              <a:rPr lang="ru-RU" sz="4000" b="1" dirty="0"/>
            </a:br>
            <a:r>
              <a:rPr lang="ru-RU" sz="4000" b="1" dirty="0">
                <a:solidFill>
                  <a:srgbClr val="002060"/>
                </a:solidFill>
              </a:rPr>
              <a:t>Жёлтое солнышко в белых лепестках,</a:t>
            </a:r>
            <a:br>
              <a:rPr lang="ru-RU" sz="4000" b="1" dirty="0">
                <a:solidFill>
                  <a:srgbClr val="002060"/>
                </a:solidFill>
              </a:rPr>
            </a:br>
            <a:r>
              <a:rPr lang="ru-RU" sz="4000" b="1" dirty="0">
                <a:solidFill>
                  <a:srgbClr val="002060"/>
                </a:solidFill>
              </a:rPr>
              <a:t>Жёлтое солнышко светится в лугах.</a:t>
            </a:r>
            <a:br>
              <a:rPr lang="ru-RU" sz="4000" b="1" dirty="0">
                <a:solidFill>
                  <a:srgbClr val="002060"/>
                </a:solidFill>
              </a:rPr>
            </a:br>
            <a:r>
              <a:rPr lang="ru-RU" sz="4000" b="1" dirty="0">
                <a:solidFill>
                  <a:srgbClr val="002060"/>
                </a:solidFill>
              </a:rPr>
              <a:t>На поляне летней - только посмотри -</a:t>
            </a:r>
            <a:br>
              <a:rPr lang="ru-RU" sz="4000" b="1" dirty="0">
                <a:solidFill>
                  <a:srgbClr val="002060"/>
                </a:solidFill>
              </a:rPr>
            </a:br>
            <a:r>
              <a:rPr lang="ru-RU" sz="4000" b="1" dirty="0">
                <a:solidFill>
                  <a:srgbClr val="002060"/>
                </a:solidFill>
              </a:rPr>
              <a:t>Выросли цветочки с солнышком внутри.</a:t>
            </a:r>
            <a:br>
              <a:rPr lang="ru-RU" b="1" dirty="0"/>
            </a:b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1" name="Picture 5" descr="F:\шульгина июнь\1507072549_3309-romashki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01368" y="4852738"/>
            <a:ext cx="3168315" cy="200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500"/>
                                        <p:tgtEl>
                                          <p:spTgt spid="25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esktop\шульгина июнь\podelka_na_temu_leto_dlya_detskogo_sada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0" y="0"/>
            <a:ext cx="91376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r>
              <a:rPr lang="ru-RU" b="1" dirty="0">
                <a:solidFill>
                  <a:srgbClr val="002060"/>
                </a:solidFill>
              </a:rPr>
              <a:t>На зеленой хрупкой ножке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Вырос шарик у дорожки.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 err="1">
                <a:solidFill>
                  <a:srgbClr val="002060"/>
                </a:solidFill>
              </a:rPr>
              <a:t>Ветерочек</a:t>
            </a:r>
            <a:r>
              <a:rPr lang="ru-RU" b="1" dirty="0">
                <a:solidFill>
                  <a:srgbClr val="002060"/>
                </a:solidFill>
              </a:rPr>
              <a:t> прошуршал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И развеял этот шар.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5" name="Picture 5" descr="F:\шульгина июнь\1071289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64421" y="4545262"/>
            <a:ext cx="2373229" cy="2312737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66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66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6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4</Words>
  <Application>Microsoft Office PowerPoint</Application>
  <PresentationFormat>Экран (4:3)</PresentationFormat>
  <Paragraphs>22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 Загадки о лете</vt:lpstr>
      <vt:lpstr>         Ну-ка, кто из вас ответит: Не огонь, а больно жжет, Не фонарь, а ярко светит, И не пекарь, а печет? </vt:lpstr>
      <vt:lpstr>            Он зеленый, попрыгучий, Совершенно неколючий, На лугу весь день стрекочет, Удивить нас песней хочет.  </vt:lpstr>
      <vt:lpstr>           Шевелились у цветка Все четыре лепестка. Я сорвать его хотел, А он вспорхнул и улетел. </vt:lpstr>
      <vt:lpstr>             Не зверь, не птица, носок как спица. Летит — пищит, сядет — молчит.  </vt:lpstr>
      <vt:lpstr>           Красненькие крылышки,  черные горошки. Кто это гуляет по моей ладошке? </vt:lpstr>
      <vt:lpstr>      Домовитая хозяйка Пролетает над лужайкой, Похлопочет над цветком —  Он поделится медком.  </vt:lpstr>
      <vt:lpstr>       Жёлтое солнышко в белых лепестках, Жёлтое солнышко светится в лугах. На поляне летней - только посмотри - Выросли цветочки с солнышком внутри.  </vt:lpstr>
      <vt:lpstr>     На зеленой хрупкой ножке Вырос шарик у дорожки. Ветерочек прошуршал И развеял этот шар. 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79514215561</cp:lastModifiedBy>
  <cp:revision>15</cp:revision>
  <dcterms:created xsi:type="dcterms:W3CDTF">2018-06-26T07:06:18Z</dcterms:created>
  <dcterms:modified xsi:type="dcterms:W3CDTF">2020-05-17T13:06:52Z</dcterms:modified>
</cp:coreProperties>
</file>