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68" r:id="rId6"/>
    <p:sldId id="269" r:id="rId7"/>
    <p:sldId id="270" r:id="rId8"/>
    <p:sldId id="259" r:id="rId9"/>
    <p:sldId id="260" r:id="rId10"/>
    <p:sldId id="271" r:id="rId11"/>
    <p:sldId id="261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2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7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80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0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28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09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497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3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2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25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3E066-5C15-4305-8A4E-C77BB1EEDC9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76270-D2A1-4997-AC80-E17B7DAFA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22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18.05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273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82" y="476672"/>
            <a:ext cx="9036496" cy="217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5975350" cy="225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96476"/>
            <a:ext cx="8964488" cy="1028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98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25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81312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8206"/>
            <a:ext cx="8906142" cy="309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2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25. В параллелограмме ABCD проведены высоты BH и BE к сторонам AD и CD соответственно, при этом BH = BE. Докажите, что ABCD — ромб.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30882"/>
            <a:ext cx="8938098" cy="28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1246178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05149"/>
            <a:ext cx="8847426" cy="254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60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/>
              </a:rPr>
              <a:t>Из пункта А в пункт В, расположенный ниже по течению реки, отправился плот. Одновременно навстречу ему из пункта В вышел катер. Встретив плот, катер сразу повернул и поплыл назад. Какую часть пути от А до В пройдет плот к моменту возвращения катера в пункт В, если скорость катера в стоячей воде вчетверо больше скорости течения реки?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7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88640"/>
            <a:ext cx="892104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5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22. 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Первая труба пропускает на 2 литра воды в минуту меньше, чем вторая. Сколько литров воды в минуту пропускает вторая труба, если резервуар объёмом 130 литров она заполняет на 4 минуты быстрее, чем первая труба заполняет резервуар объёмом 136 литров?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12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95" y="260648"/>
            <a:ext cx="8939836" cy="413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20" y="3861048"/>
            <a:ext cx="733999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81" y="404664"/>
            <a:ext cx="920028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8845600" cy="197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8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23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97524"/>
            <a:ext cx="9036496" cy="76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8783277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38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31606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9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Подготовка к ОГЭ</vt:lpstr>
      <vt:lpstr>Презентация PowerPoint</vt:lpstr>
      <vt:lpstr>№ 22</vt:lpstr>
      <vt:lpstr>Презентация PowerPoint</vt:lpstr>
      <vt:lpstr>Презентация PowerPoint</vt:lpstr>
      <vt:lpstr>Презентация PowerPoint</vt:lpstr>
      <vt:lpstr>Презентация PowerPoint</vt:lpstr>
      <vt:lpstr>№ 23</vt:lpstr>
      <vt:lpstr>Презентация PowerPoint</vt:lpstr>
      <vt:lpstr>Презентация PowerPoint</vt:lpstr>
      <vt:lpstr>№ 25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</dc:title>
  <dc:creator>Оля</dc:creator>
  <cp:lastModifiedBy>Оля</cp:lastModifiedBy>
  <cp:revision>1</cp:revision>
  <dcterms:created xsi:type="dcterms:W3CDTF">2020-05-15T15:56:22Z</dcterms:created>
  <dcterms:modified xsi:type="dcterms:W3CDTF">2020-05-15T15:58:53Z</dcterms:modified>
</cp:coreProperties>
</file>