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68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5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0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6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4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42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4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70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7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31923-3B6D-483C-8BE1-98EC9CE7AF04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5A273-58CD-4A2F-807A-C7649F078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6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25" y="1238250"/>
            <a:ext cx="5619750" cy="56197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potatoes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9018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carrots</a:t>
            </a:r>
            <a:endParaRPr lang="ru-RU" sz="9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127" y="1898073"/>
            <a:ext cx="7370617" cy="464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9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peas</a:t>
            </a:r>
            <a:endParaRPr lang="ru-RU" sz="9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64" y="2050474"/>
            <a:ext cx="8146472" cy="407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6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tomatoes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1782608"/>
            <a:ext cx="7105297" cy="471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5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18" y="1385455"/>
            <a:ext cx="9005454" cy="5271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pears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96049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122" y="1548245"/>
            <a:ext cx="5309755" cy="53097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oranges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07425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potatoes</vt:lpstr>
      <vt:lpstr>carrots</vt:lpstr>
      <vt:lpstr>peas</vt:lpstr>
      <vt:lpstr>tomatoes</vt:lpstr>
      <vt:lpstr>pears</vt:lpstr>
      <vt:lpstr>oranges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potatoes</dc:title>
  <dc:creator>RePack by Diakov</dc:creator>
  <cp:lastModifiedBy>RePack by Diakov</cp:lastModifiedBy>
  <cp:revision>2</cp:revision>
  <dcterms:created xsi:type="dcterms:W3CDTF">2018-04-18T20:58:17Z</dcterms:created>
  <dcterms:modified xsi:type="dcterms:W3CDTF">2018-04-18T21:11:25Z</dcterms:modified>
</cp:coreProperties>
</file>