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chool-russia.prosv.ru/info.aspx?ob_no=18227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hyperlink" Target="http://school-russia.prosv.ru/info.aspx?ob_no=18242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school-russia.prosv.ru/info.aspx?ob_no=18332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://school-russia.prosv.ru/info.aspx?ob_no=18331" TargetMode="External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dirty="0" err="1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 – методический комплекс </a:t>
            </a:r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7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«Школа России»</a:t>
            </a:r>
            <a:endParaRPr lang="ru-RU" sz="7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0" y="5013176"/>
            <a:ext cx="1079500" cy="135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2615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659687" cy="1168400"/>
          </a:xfrm>
        </p:spPr>
        <p:txBody>
          <a:bodyPr/>
          <a:lstStyle/>
          <a:p>
            <a:r>
              <a:rPr lang="ru-RU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Технологии реализуемые в УМК «Школа России»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1" y="1772816"/>
            <a:ext cx="8136904" cy="4680520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Глобально-ориентированный характер образования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отвечающий новым задачам образования в эпоху глобализации.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Экоадекватный</a:t>
            </a:r>
            <a:r>
              <a:rPr lang="ru-RU" sz="32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образования 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приоритетным вниманием к проблемам экологической этики, воспитанию любви и бережного отношения к природе.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3398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8" y="188640"/>
            <a:ext cx="8670068" cy="1168400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УМК «Школа России» состоит из следующих завершенных предметных линий учебников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1" y="1916832"/>
            <a:ext cx="8136903" cy="4941168"/>
          </a:xfrm>
        </p:spPr>
        <p:txBody>
          <a:bodyPr>
            <a:normAutofit/>
          </a:bodyPr>
          <a:lstStyle/>
          <a:p>
            <a:pPr algn="just">
              <a:buClr>
                <a:schemeClr val="tx2"/>
              </a:buClr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just"/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Азбука.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Горецкий В.Г., Кирюшкин В.А.,</a:t>
            </a:r>
          </a:p>
          <a:p>
            <a:pPr algn="just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Виноградская Л.А. и др.</a:t>
            </a:r>
          </a:p>
          <a:p>
            <a:pPr algn="just"/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Русский язык.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Канакина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В.П., Горецкий В.Г. </a:t>
            </a:r>
          </a:p>
          <a:p>
            <a:pPr algn="just">
              <a:buClr>
                <a:schemeClr val="tx2"/>
              </a:buClr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Литературное чтение.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Климанова Л.Ф., Горецкий В.Г., Голованова М.В. и др. </a:t>
            </a:r>
          </a:p>
          <a:p>
            <a:pPr algn="just">
              <a:buClr>
                <a:schemeClr val="tx2"/>
              </a:buClr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Математика.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Моро М.И., Волкова С.И., Степанова С.В., </a:t>
            </a:r>
            <a:r>
              <a:rPr 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Бантова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М.А., Бельтюкова Г.В.</a:t>
            </a:r>
          </a:p>
          <a:p>
            <a:pPr algn="just">
              <a:buClr>
                <a:schemeClr val="tx2"/>
              </a:buClr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Автор: 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Плешаков А.А., </a:t>
            </a:r>
            <a:r>
              <a:rPr 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Крючкова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</a:p>
          <a:p>
            <a:pPr algn="just">
              <a:buClr>
                <a:schemeClr val="tx2"/>
              </a:buClr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Неменская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Л.А., </a:t>
            </a:r>
            <a:r>
              <a:rPr 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Коротеева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Е.И., Горяева Н.А., Питерских А.С. и др.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126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659687" cy="1168400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Учебно-методический комплекс «Школа России»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0" y="1340768"/>
            <a:ext cx="8460432" cy="5517232"/>
            <a:chOff x="-4133" y="188639"/>
            <a:chExt cx="7380313" cy="6336705"/>
          </a:xfrm>
        </p:grpSpPr>
        <p:pic>
          <p:nvPicPr>
            <p:cNvPr id="6" name="Picture 9" descr="http://www.prosv.ru/Attachment.aspx?Id=39106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" y="1696509"/>
              <a:ext cx="7374600" cy="157564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" descr="http://www.prosv.ru/Attachment.aspx?Id=3910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61" y="3272155"/>
              <a:ext cx="7357118" cy="15841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1" descr="http://www.prosv.ru/Attachment.aspx?Id=39108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133" y="4856329"/>
              <a:ext cx="7380312" cy="16690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http://www.prosv.ru/Attachment.aspx?Id=39105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133" y="188639"/>
              <a:ext cx="7380312" cy="15078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27343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УМК «Школа России»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— это: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мощный потенциал для духовно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нравственного развития и воспитания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личности гражданина России; реальная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возможность достижения личностных,</a:t>
            </a:r>
          </a:p>
          <a:p>
            <a:pPr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предметных результатов,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соответствующих задачам современного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образования; постоянно обновляющаяся,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наиболее востребованная и понятная учителю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образовательная система для начальной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187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4008" y="3573016"/>
            <a:ext cx="3008313" cy="2095500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Андрей Анатольевич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Плешаков – научный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руководитель УМК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«Школа России»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кандидат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педагогических 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наук.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764704"/>
            <a:ext cx="3508662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5874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22313" y="1371601"/>
            <a:ext cx="7738119" cy="905272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УМК «Школа России»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3960439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средствами учебно-методического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 обеспечить современное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 младшего школьника в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соответствии с положениями ФГОС,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новейшими достижениями педагогической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науки и лучшими традициями отечественной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469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882135" cy="1049288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 УМК «Школа России»: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72816"/>
            <a:ext cx="7772400" cy="4437111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организации учебной деятельности, развития познавательных процессов, творческих способностей, эмоциональной сферы младшего школьника;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и укрепление интереса к познанию самого себя и окружающего мира;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любви к своему городу (селу), к своей семье, к своей Родине, к ее природе, истории, культуре;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опыта этически и экологически обоснованного поведения в природной и социальной среде;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ценностного отношения к человеку, к природе, к миру, к знаниям.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620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098159" cy="1193304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Принципы УМК «Школа России»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060848"/>
            <a:ext cx="7772400" cy="4248471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воспитания гражданина России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ценностных ориентиров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обучения в деятельности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работы на результат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синтеза традиций и инноваций в образовании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071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76456" cy="122413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Ведущая целевая установка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УМК «Школа России» и ФГОС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628800"/>
            <a:ext cx="8387209" cy="522920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гуманного, творческого,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 активного человека – гражданина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патриота России, уважительно и бережно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относящегося к среде своего обитания, к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своей семье, к природному и культурному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достоянию своей малой Родины, своей много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национальной страны и всего человечества.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419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98159" cy="90527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chemeClr val="accent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Технологии реализуемые в УМК «Школа России»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7772400" cy="496855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проектная и исследовательская деятельность;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проблемного обучения (элементы);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 (компьютерные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технологии;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игровые технологии;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89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098159" cy="83326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Технологии реализуемые в УМК «Школа России»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9" y="1700808"/>
            <a:ext cx="7920880" cy="4680520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Личностно-развивающий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образования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приоритетом </a:t>
            </a:r>
            <a:r>
              <a:rPr lang="ru-RU" sz="28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духовно-нравственного развития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ребёнка.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Граждански-ориентированный характер образования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предусматривающий воспитание ребёнка гражданином своей страны, развивающий чувства гражданственности и патриотизма.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5832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1350</TotalTime>
  <Words>372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Соседство</vt:lpstr>
      <vt:lpstr>Учебно – методический комплекс  «Школа России»</vt:lpstr>
      <vt:lpstr>Презентация PowerPoint</vt:lpstr>
      <vt:lpstr>Андрей Анатольевич Плешаков – научный руководитель УМК «Школа России» кандидат педагогических    наук.  </vt:lpstr>
      <vt:lpstr>Цель УМК «Школа России»</vt:lpstr>
      <vt:lpstr>Задачи УМК «Школа России»:</vt:lpstr>
      <vt:lpstr>Принципы УМК «Школа России»</vt:lpstr>
      <vt:lpstr>Ведущая целевая установка УМК «Школа России» и ФГОС</vt:lpstr>
      <vt:lpstr>Технологии реализуемые в УМК «Школа России» </vt:lpstr>
      <vt:lpstr>Технологии реализуемые в УМК «Школа России» </vt:lpstr>
      <vt:lpstr>Технологии реализуемые в УМК «Школа России»</vt:lpstr>
      <vt:lpstr>УМК «Школа России» состоит из следующих завершенных предметных линий учебников</vt:lpstr>
      <vt:lpstr>Учебно-методический комплекс «Школа России»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 – методический комплекс  «Школа России»</dc:title>
  <dc:creator>admin</dc:creator>
  <cp:lastModifiedBy>admin</cp:lastModifiedBy>
  <cp:revision>6</cp:revision>
  <dcterms:created xsi:type="dcterms:W3CDTF">2020-03-03T04:37:44Z</dcterms:created>
  <dcterms:modified xsi:type="dcterms:W3CDTF">2020-03-04T03:09:48Z</dcterms:modified>
</cp:coreProperties>
</file>