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8C0BF0-BBB0-4A0B-B1CA-8A1DDEFD10F1}" type="datetimeFigureOut">
              <a:rPr lang="ru-RU" smtClean="0"/>
              <a:t>04.05.2020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3F0D86-6BDE-4B4D-BC5D-8BEE9B34E9A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73630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Дети – герои Великой Отечественной </a:t>
            </a:r>
            <a:r>
              <a:rPr lang="ru-RU" sz="5400" b="1" dirty="0" smtClean="0"/>
              <a:t>войны.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-38-726x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332656"/>
            <a:ext cx="2699792" cy="38079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122912" cy="63009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Зина </a:t>
            </a:r>
            <a:r>
              <a:rPr lang="ru-RU" sz="4000" b="1" dirty="0" smtClean="0">
                <a:solidFill>
                  <a:schemeClr val="bg1"/>
                </a:solidFill>
              </a:rPr>
              <a:t>Портнова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(1926-1944</a:t>
            </a:r>
            <a:r>
              <a:rPr lang="ru-RU" sz="4000" b="1" dirty="0" smtClean="0">
                <a:solidFill>
                  <a:schemeClr val="bg1"/>
                </a:solidFill>
              </a:rPr>
              <a:t>)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Пионер</a:t>
            </a:r>
            <a:r>
              <a:rPr lang="ru-RU" sz="2400" dirty="0" smtClean="0">
                <a:solidFill>
                  <a:schemeClr val="bg1"/>
                </a:solidFill>
              </a:rPr>
              <a:t>. Разведчица партизанского отряда имени Ворошилова на оккупированной фашистами территории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1942 году 16-летняя Зина вступила в подпольную организацию «Юные мстители». </a:t>
            </a:r>
            <a:r>
              <a:rPr lang="ru-RU" sz="2400" dirty="0" smtClean="0">
                <a:solidFill>
                  <a:schemeClr val="bg1"/>
                </a:solidFill>
              </a:rPr>
              <a:t>Она распространяла на оккупированных территориях антифашистские листовки. 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1943 году Зина Портнова ушла в </a:t>
            </a:r>
            <a:r>
              <a:rPr lang="ru-RU" sz="2400" dirty="0" smtClean="0">
                <a:solidFill>
                  <a:schemeClr val="bg1"/>
                </a:solidFill>
              </a:rPr>
              <a:t>партизаны.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898776" cy="45720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Наравне со взрослыми Марат сражался за Родину, не жалея своих сил. Он смело выполнял самые сложные задания, а его юность, ловкость, ум помогали в сложных ситуациях не только самому мальчику, но и всему отряду.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Марат </a:t>
            </a:r>
            <a:r>
              <a:rPr lang="ru-RU" b="1" dirty="0" err="1" smtClean="0">
                <a:solidFill>
                  <a:schemeClr val="bg1"/>
                </a:solidFill>
              </a:rPr>
              <a:t>Казей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1929-1944)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340085_5c1cd8a80029d5c1cd8a8002d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4509120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186808" cy="4572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Марату было </a:t>
            </a:r>
            <a:r>
              <a:rPr lang="ru-RU" dirty="0" smtClean="0">
                <a:solidFill>
                  <a:schemeClr val="bg1"/>
                </a:solidFill>
              </a:rPr>
              <a:t>13 лет, и он с сестренкой ушел к партизанам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Юный воин успел даже получить медаль «За отвагу!» за то, что поднял солдат в бой и сумел выбраться из окружения врагов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924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Леня Голиков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1926-1943)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8706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548680"/>
            <a:ext cx="3870712" cy="56435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занятом фашистами родном селе он вел свою войну: не только добывал особо важные сведения для своих, но и рисовал карикатуры на немцев и расклеивал в местах, где листовки могли увидеть больше людей</a:t>
            </a:r>
            <a:r>
              <a:rPr lang="ru-RU" dirty="0" smtClean="0"/>
              <a:t>. Мальчик совершил немало подвигов. Свои боевые задачи Котик выполнял сполна.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Валя </a:t>
            </a:r>
            <a:r>
              <a:rPr lang="ru-RU" b="1" dirty="0" smtClean="0">
                <a:solidFill>
                  <a:schemeClr val="bg1"/>
                </a:solidFill>
              </a:rPr>
              <a:t>Котик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(1930-1944)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133970054_24d43b9d211ae8fdcfe11a942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76672"/>
            <a:ext cx="3888432" cy="54771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898776" cy="4929336"/>
          </a:xfrm>
        </p:spPr>
        <p:txBody>
          <a:bodyPr/>
          <a:lstStyle/>
          <a:p>
            <a:r>
              <a:rPr lang="ru-RU" dirty="0" smtClean="0"/>
              <a:t>Однажды Володе удалось узнать, что немцы собираются затопить каменоломни. Он успел предупредить об этом товарищей, которые буквально за несколько часов соорудили плотины, которые сдержали потоки воды.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Володя </a:t>
            </a:r>
            <a:r>
              <a:rPr lang="ru-RU" b="1" dirty="0" smtClean="0">
                <a:solidFill>
                  <a:schemeClr val="bg1"/>
                </a:solidFill>
              </a:rPr>
              <a:t>Дубинин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(1927-1942)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3294" y="620688"/>
            <a:ext cx="4350484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186808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Свою </a:t>
            </a:r>
            <a:r>
              <a:rPr lang="ru-RU" dirty="0" smtClean="0"/>
              <a:t>первую награду – </a:t>
            </a:r>
            <a:r>
              <a:rPr lang="ru-RU" dirty="0" smtClean="0"/>
              <a:t>орден </a:t>
            </a:r>
            <a:r>
              <a:rPr lang="ru-RU" dirty="0" smtClean="0"/>
              <a:t>Красной Звезды – юноша получил в 15 лет за то, что ринулся спасать летчика, штурмовик которого сбили враги</a:t>
            </a:r>
            <a:r>
              <a:rPr lang="ru-RU" dirty="0" smtClean="0"/>
              <a:t>. </a:t>
            </a:r>
            <a:r>
              <a:rPr lang="ru-RU" dirty="0" smtClean="0"/>
              <a:t>Позже Аркадий получил орден Красного Знамени, за всю свою военную биографию совершил более 600 вылетов.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Аркадий </a:t>
            </a:r>
            <a:r>
              <a:rPr lang="ru-RU" b="1" dirty="0" err="1" smtClean="0">
                <a:solidFill>
                  <a:schemeClr val="bg1"/>
                </a:solidFill>
              </a:rPr>
              <a:t>Каманин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(1928-1947)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origina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268760"/>
            <a:ext cx="4320480" cy="43204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219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Дети – герои Великой Отечественной войны. </vt:lpstr>
      <vt:lpstr>Зина Портнова (1926-1944)   Пионер. Разведчица партизанского отряда имени Ворошилова на оккупированной фашистами территории. В 1942 году 16-летняя Зина вступила в подпольную организацию «Юные мстители». Она распространяла на оккупированных территориях антифашистские листовки.  В 1943 году Зина Портнова ушла в партизаны.</vt:lpstr>
      <vt:lpstr>Марат Казей  (1929-1944) </vt:lpstr>
      <vt:lpstr>Леня Голиков  (1926-1943) </vt:lpstr>
      <vt:lpstr>Валя Котик  (1930-1944) </vt:lpstr>
      <vt:lpstr> Володя Дубинин  (1927-1942)  </vt:lpstr>
      <vt:lpstr>Аркадий Каманин  (1928-1947)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– герои Великой Отечественной войны. </dc:title>
  <dc:creator>HP</dc:creator>
  <cp:lastModifiedBy>HP</cp:lastModifiedBy>
  <cp:revision>1</cp:revision>
  <dcterms:created xsi:type="dcterms:W3CDTF">2020-05-04T19:45:23Z</dcterms:created>
  <dcterms:modified xsi:type="dcterms:W3CDTF">2020-05-04T20:55:55Z</dcterms:modified>
</cp:coreProperties>
</file>