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Дидактическое упражнение «Бытовые Электроприборы»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Для детей старшей группы</a:t>
            </a:r>
          </a:p>
          <a:p>
            <a:r>
              <a:rPr lang="ru-RU" dirty="0" smtClean="0"/>
              <a:t>Представляет воспитатель </a:t>
            </a:r>
            <a:r>
              <a:rPr lang="ru-RU" dirty="0"/>
              <a:t>дошкольных групп, расположенных по адресу: </a:t>
            </a:r>
            <a:endParaRPr lang="en-US" dirty="0" smtClean="0"/>
          </a:p>
          <a:p>
            <a:r>
              <a:rPr lang="ru-RU" dirty="0" smtClean="0"/>
              <a:t>Красный </a:t>
            </a:r>
            <a:r>
              <a:rPr lang="ru-RU" dirty="0"/>
              <a:t>Казанец, 19А</a:t>
            </a:r>
          </a:p>
          <a:p>
            <a:r>
              <a:rPr lang="ru-RU" dirty="0"/>
              <a:t>Назарова Елена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4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предметы.</a:t>
            </a:r>
            <a:br>
              <a:rPr lang="ru-RU" dirty="0" smtClean="0"/>
            </a:br>
            <a:r>
              <a:rPr lang="ru-RU" dirty="0" smtClean="0"/>
              <a:t>Какие предметы не относятся к электроприборам?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03746"/>
            <a:ext cx="2129310" cy="21293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815035"/>
            <a:ext cx="2057666" cy="27435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803746"/>
            <a:ext cx="3960440" cy="3960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58590"/>
            <a:ext cx="3294596" cy="21739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53" y="4506468"/>
            <a:ext cx="2188229" cy="218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6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9961"/>
            <a:ext cx="2736304" cy="27454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703" y="332656"/>
            <a:ext cx="4036556" cy="2714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84984"/>
            <a:ext cx="2124075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546" y="3274861"/>
            <a:ext cx="3046892" cy="30468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03013"/>
            <a:ext cx="2232248" cy="301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9551" y="3717031"/>
            <a:ext cx="4896544" cy="2823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83199"/>
            <a:ext cx="2785492" cy="27854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9781"/>
            <a:ext cx="2219298" cy="29523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143" y="338135"/>
            <a:ext cx="2620496" cy="32756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415" y="3789040"/>
            <a:ext cx="298122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вопросы для детей: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Чем полезны эти электроприборы?</a:t>
            </a:r>
          </a:p>
          <a:p>
            <a:r>
              <a:rPr lang="ru-RU" sz="4000" dirty="0" smtClean="0"/>
              <a:t>Как вред могут причинить?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386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212</TotalTime>
  <Words>44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Дидактическое упражнение «Бытовые Электроприборы»</vt:lpstr>
      <vt:lpstr>Назови предметы. Какие предметы не относятся к электроприборам?</vt:lpstr>
      <vt:lpstr>Презентация PowerPoint</vt:lpstr>
      <vt:lpstr>Презентация PowerPoint</vt:lpstr>
      <vt:lpstr>Полезные вопросы для детей: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</dc:creator>
  <cp:lastModifiedBy>Роман</cp:lastModifiedBy>
  <cp:revision>5</cp:revision>
  <dcterms:created xsi:type="dcterms:W3CDTF">2020-04-08T13:45:57Z</dcterms:created>
  <dcterms:modified xsi:type="dcterms:W3CDTF">2020-05-17T21:47:22Z</dcterms:modified>
</cp:coreProperties>
</file>