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56" r:id="rId2"/>
    <p:sldId id="257" r:id="rId3"/>
    <p:sldId id="258" r:id="rId4"/>
    <p:sldId id="269" r:id="rId5"/>
    <p:sldId id="261" r:id="rId6"/>
    <p:sldId id="262" r:id="rId7"/>
    <p:sldId id="263" r:id="rId8"/>
    <p:sldId id="264" r:id="rId9"/>
    <p:sldId id="27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37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68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1582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608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1770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922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8C949-84C7-4464-869C-D135CAF9E3DE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902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8C949-84C7-4464-869C-D135CAF9E3DE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165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img-fotki.yandex.ru/get/5403/vera-erifa2008.6/0_3c4b0_9db807c0_L"/>
          <p:cNvPicPr>
            <a:picLocks noChangeAspect="1" noChangeArrowheads="1"/>
          </p:cNvPicPr>
          <p:nvPr userDrawn="1"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4500562" y="1428736"/>
            <a:ext cx="3963348" cy="5016897"/>
          </a:xfrm>
          <a:prstGeom prst="rect">
            <a:avLst/>
          </a:prstGeom>
          <a:noFill/>
        </p:spPr>
      </p:pic>
      <p:grpSp>
        <p:nvGrpSpPr>
          <p:cNvPr id="25" name="Группа 24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26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3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3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27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3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3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28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3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3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29" name="Группа 20"/>
            <p:cNvGrpSpPr/>
            <p:nvPr userDrawn="1"/>
          </p:nvGrpSpPr>
          <p:grpSpPr>
            <a:xfrm rot="5400000">
              <a:off x="5429257" y="3214686"/>
              <a:ext cx="6429421" cy="428628"/>
              <a:chOff x="285720" y="214290"/>
              <a:chExt cx="8572560" cy="357190"/>
            </a:xfrm>
          </p:grpSpPr>
          <p:pic>
            <p:nvPicPr>
              <p:cNvPr id="30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31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val="2661828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8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18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9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1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1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20"/>
            <p:cNvGrpSpPr/>
            <p:nvPr userDrawn="1"/>
          </p:nvGrpSpPr>
          <p:grpSpPr>
            <a:xfrm rot="5400000">
              <a:off x="5429259" y="3214686"/>
              <a:ext cx="6429421" cy="428628"/>
              <a:chOff x="285720" y="214290"/>
              <a:chExt cx="8572560" cy="357190"/>
            </a:xfrm>
          </p:grpSpPr>
          <p:pic>
            <p:nvPicPr>
              <p:cNvPr id="1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20" name="Picture 6" descr="http://img-fotki.yandex.ru/get/5403/vera-erifa2008.6/0_3c4b0_9db807c0_L"/>
          <p:cNvPicPr>
            <a:picLocks noChangeAspect="1" noChangeArrowheads="1"/>
          </p:cNvPicPr>
          <p:nvPr userDrawn="1"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 flipH="1">
            <a:off x="500034" y="3286124"/>
            <a:ext cx="2496012" cy="3159509"/>
          </a:xfrm>
          <a:prstGeom prst="rect">
            <a:avLst/>
          </a:prstGeom>
          <a:noFill/>
        </p:spPr>
      </p:pic>
      <p:pic>
        <p:nvPicPr>
          <p:cNvPr id="10246" name="Picture 6" descr="http://ftp.ericos.ru/images/infoblock/events/happy2013_2.jpg"/>
          <p:cNvPicPr>
            <a:picLocks noChangeAspect="1" noChangeArrowheads="1"/>
          </p:cNvPicPr>
          <p:nvPr userDrawn="1"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7474">
            <a:off x="7105548" y="631510"/>
            <a:ext cx="1466359" cy="1857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2208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8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18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9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1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1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20"/>
            <p:cNvGrpSpPr/>
            <p:nvPr userDrawn="1"/>
          </p:nvGrpSpPr>
          <p:grpSpPr>
            <a:xfrm rot="5400000">
              <a:off x="5429259" y="3214686"/>
              <a:ext cx="6429421" cy="428628"/>
              <a:chOff x="285720" y="214290"/>
              <a:chExt cx="8572560" cy="357190"/>
            </a:xfrm>
          </p:grpSpPr>
          <p:pic>
            <p:nvPicPr>
              <p:cNvPr id="1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val="32873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9035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8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18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9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1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1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20"/>
            <p:cNvGrpSpPr/>
            <p:nvPr userDrawn="1"/>
          </p:nvGrpSpPr>
          <p:grpSpPr>
            <a:xfrm rot="5400000">
              <a:off x="5429259" y="3214686"/>
              <a:ext cx="6429421" cy="428628"/>
              <a:chOff x="285720" y="214290"/>
              <a:chExt cx="8572560" cy="357190"/>
            </a:xfrm>
          </p:grpSpPr>
          <p:pic>
            <p:nvPicPr>
              <p:cNvPr id="1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val="40326723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8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18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9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1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1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20"/>
            <p:cNvGrpSpPr/>
            <p:nvPr userDrawn="1"/>
          </p:nvGrpSpPr>
          <p:grpSpPr>
            <a:xfrm rot="5400000">
              <a:off x="5429259" y="3214686"/>
              <a:ext cx="6429421" cy="428628"/>
              <a:chOff x="285720" y="214290"/>
              <a:chExt cx="8572560" cy="357190"/>
            </a:xfrm>
          </p:grpSpPr>
          <p:pic>
            <p:nvPicPr>
              <p:cNvPr id="1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20" name="Picture 6" descr="http://img-fotki.yandex.ru/get/5403/vera-erifa2008.6/0_3c4b0_9db807c0_L"/>
          <p:cNvPicPr>
            <a:picLocks noChangeAspect="1" noChangeArrowheads="1"/>
          </p:cNvPicPr>
          <p:nvPr userDrawn="1"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 flipH="1">
            <a:off x="500034" y="3286124"/>
            <a:ext cx="2496012" cy="3159509"/>
          </a:xfrm>
          <a:prstGeom prst="rect">
            <a:avLst/>
          </a:prstGeom>
          <a:noFill/>
        </p:spPr>
      </p:pic>
      <p:pic>
        <p:nvPicPr>
          <p:cNvPr id="10246" name="Picture 6" descr="http://ftp.ericos.ru/images/infoblock/events/happy2013_2.jpg"/>
          <p:cNvPicPr>
            <a:picLocks noChangeAspect="1" noChangeArrowheads="1"/>
          </p:cNvPicPr>
          <p:nvPr userDrawn="1"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7474">
            <a:off x="7105548" y="631510"/>
            <a:ext cx="1466359" cy="1857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75170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8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18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9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1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1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20"/>
            <p:cNvGrpSpPr/>
            <p:nvPr userDrawn="1"/>
          </p:nvGrpSpPr>
          <p:grpSpPr>
            <a:xfrm rot="5400000">
              <a:off x="5429259" y="3214686"/>
              <a:ext cx="6429421" cy="428628"/>
              <a:chOff x="285720" y="214290"/>
              <a:chExt cx="8572560" cy="357190"/>
            </a:xfrm>
          </p:grpSpPr>
          <p:pic>
            <p:nvPicPr>
              <p:cNvPr id="1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val="5699161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img-fotki.yandex.ru/get/5403/vera-erifa2008.6/0_3c4b0_9db807c0_L"/>
          <p:cNvPicPr>
            <a:picLocks noChangeAspect="1" noChangeArrowheads="1"/>
          </p:cNvPicPr>
          <p:nvPr userDrawn="1"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4500562" y="1428736"/>
            <a:ext cx="3963348" cy="5016897"/>
          </a:xfrm>
          <a:prstGeom prst="rect">
            <a:avLst/>
          </a:prstGeom>
          <a:noFill/>
        </p:spPr>
      </p:pic>
      <p:grpSp>
        <p:nvGrpSpPr>
          <p:cNvPr id="25" name="Группа 24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26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3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3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27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3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3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28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3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3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29" name="Группа 20"/>
            <p:cNvGrpSpPr/>
            <p:nvPr userDrawn="1"/>
          </p:nvGrpSpPr>
          <p:grpSpPr>
            <a:xfrm rot="5400000">
              <a:off x="5429257" y="3214686"/>
              <a:ext cx="6429421" cy="428628"/>
              <a:chOff x="285720" y="214290"/>
              <a:chExt cx="8572560" cy="357190"/>
            </a:xfrm>
          </p:grpSpPr>
          <p:pic>
            <p:nvPicPr>
              <p:cNvPr id="30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31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val="35327020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8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18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9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1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1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20"/>
            <p:cNvGrpSpPr/>
            <p:nvPr userDrawn="1"/>
          </p:nvGrpSpPr>
          <p:grpSpPr>
            <a:xfrm rot="5400000">
              <a:off x="5429259" y="3214686"/>
              <a:ext cx="6429421" cy="428628"/>
              <a:chOff x="285720" y="214290"/>
              <a:chExt cx="8572560" cy="357190"/>
            </a:xfrm>
          </p:grpSpPr>
          <p:pic>
            <p:nvPicPr>
              <p:cNvPr id="1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val="2239335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8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18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9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1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1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20"/>
            <p:cNvGrpSpPr/>
            <p:nvPr userDrawn="1"/>
          </p:nvGrpSpPr>
          <p:grpSpPr>
            <a:xfrm rot="5400000">
              <a:off x="5429259" y="3214686"/>
              <a:ext cx="6429421" cy="428628"/>
              <a:chOff x="285720" y="214290"/>
              <a:chExt cx="8572560" cy="357190"/>
            </a:xfrm>
          </p:grpSpPr>
          <p:pic>
            <p:nvPicPr>
              <p:cNvPr id="1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val="40773126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8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18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9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1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1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20"/>
            <p:cNvGrpSpPr/>
            <p:nvPr userDrawn="1"/>
          </p:nvGrpSpPr>
          <p:grpSpPr>
            <a:xfrm rot="5400000">
              <a:off x="5429259" y="3214686"/>
              <a:ext cx="6429421" cy="428628"/>
              <a:chOff x="285720" y="214290"/>
              <a:chExt cx="8572560" cy="357190"/>
            </a:xfrm>
          </p:grpSpPr>
          <p:pic>
            <p:nvPicPr>
              <p:cNvPr id="1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20" name="Picture 6" descr="http://img-fotki.yandex.ru/get/5403/vera-erifa2008.6/0_3c4b0_9db807c0_L"/>
          <p:cNvPicPr>
            <a:picLocks noChangeAspect="1" noChangeArrowheads="1"/>
          </p:cNvPicPr>
          <p:nvPr userDrawn="1"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 flipH="1">
            <a:off x="500034" y="3286124"/>
            <a:ext cx="2496012" cy="3159509"/>
          </a:xfrm>
          <a:prstGeom prst="rect">
            <a:avLst/>
          </a:prstGeom>
          <a:noFill/>
        </p:spPr>
      </p:pic>
      <p:pic>
        <p:nvPicPr>
          <p:cNvPr id="10246" name="Picture 6" descr="http://ftp.ericos.ru/images/infoblock/events/happy2013_2.jpg"/>
          <p:cNvPicPr>
            <a:picLocks noChangeAspect="1" noChangeArrowheads="1"/>
          </p:cNvPicPr>
          <p:nvPr userDrawn="1"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7474">
            <a:off x="7105548" y="631510"/>
            <a:ext cx="1466359" cy="1857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30801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8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18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9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1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1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20"/>
            <p:cNvGrpSpPr/>
            <p:nvPr userDrawn="1"/>
          </p:nvGrpSpPr>
          <p:grpSpPr>
            <a:xfrm rot="5400000">
              <a:off x="5429259" y="3214686"/>
              <a:ext cx="6429421" cy="428628"/>
              <a:chOff x="285720" y="214290"/>
              <a:chExt cx="8572560" cy="357190"/>
            </a:xfrm>
          </p:grpSpPr>
          <p:pic>
            <p:nvPicPr>
              <p:cNvPr id="1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20" name="Picture 6" descr="http://img-fotki.yandex.ru/get/5403/vera-erifa2008.6/0_3c4b0_9db807c0_L"/>
          <p:cNvPicPr>
            <a:picLocks noChangeAspect="1" noChangeArrowheads="1"/>
          </p:cNvPicPr>
          <p:nvPr userDrawn="1"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 flipH="1">
            <a:off x="500034" y="3286124"/>
            <a:ext cx="2496012" cy="3159509"/>
          </a:xfrm>
          <a:prstGeom prst="rect">
            <a:avLst/>
          </a:prstGeom>
          <a:noFill/>
        </p:spPr>
      </p:pic>
      <p:pic>
        <p:nvPicPr>
          <p:cNvPr id="10246" name="Picture 6" descr="http://ftp.ericos.ru/images/infoblock/events/happy2013_2.jpg"/>
          <p:cNvPicPr>
            <a:picLocks noChangeAspect="1" noChangeArrowheads="1"/>
          </p:cNvPicPr>
          <p:nvPr userDrawn="1"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7474">
            <a:off x="7105548" y="631510"/>
            <a:ext cx="1466359" cy="1857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91582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288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8C949-84C7-4464-869C-D135CAF9E3DE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21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8C949-84C7-4464-869C-D135CAF9E3DE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175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8C949-84C7-4464-869C-D135CAF9E3DE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92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8C949-84C7-4464-869C-D135CAF9E3DE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45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8C949-84C7-4464-869C-D135CAF9E3DE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74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8C949-84C7-4464-869C-D135CAF9E3DE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410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2" descr="http://img-fotki.yandex.ru/get/5303/lady-annadu.48/0_616ce_11225a4c_XL.jpg"/>
          <p:cNvPicPr>
            <a:picLocks noChangeAspect="1" noChangeArrowheads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" name="Picture 2" descr="http://img-fotki.yandex.ru/get/5303/lady-annadu.48/0_616ce_11225a4c_XL.jpg"/>
          <p:cNvPicPr>
            <a:picLocks noChangeAspect="1" noChangeArrowheads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015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595102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  <p:sldLayoutId id="2147483713" r:id="rId20"/>
    <p:sldLayoutId id="2147483714" r:id="rId21"/>
    <p:sldLayoutId id="2147483715" r:id="rId22"/>
    <p:sldLayoutId id="2147483718" r:id="rId23"/>
    <p:sldLayoutId id="2147483719" r:id="rId24"/>
    <p:sldLayoutId id="2147483720" r:id="rId25"/>
    <p:sldLayoutId id="2147483722" r:id="rId26"/>
    <p:sldLayoutId id="2147483725" r:id="rId2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424936" cy="2716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050" dirty="0" smtClean="0"/>
          </a:p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3600" b="1" dirty="0" smtClean="0">
                <a:solidFill>
                  <a:srgbClr val="0107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anose="02020603050405020304" pitchFamily="18" charset="0"/>
              </a:rPr>
              <a:t>Логопедические игры и упражнения</a:t>
            </a:r>
            <a:br>
              <a:rPr lang="ru-RU" sz="3600" b="1" dirty="0" smtClean="0">
                <a:solidFill>
                  <a:srgbClr val="0107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107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anose="02020603050405020304" pitchFamily="18" charset="0"/>
              </a:rPr>
              <a:t> для детей с родителями</a:t>
            </a:r>
            <a:endParaRPr lang="ru-RU" sz="36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755576" y="5229200"/>
            <a:ext cx="5335819" cy="19044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Подготовила: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учитель-логопед Иванова М.Н.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"Поймай звук"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Развитие фонематического слуха, умения выделять заданный звук из ряда звуков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 Взрослый называет ряд звуков, ребенок выполняет одно из действий (по договоренности), когда слышат условленный звук (хлопает, топает, вскидывает руки вверх и т.п.)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Взрослый произносит ряды звуков, а ребенок хлопает в ладоши, когда слышит заданный звук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«У»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51520" y="260648"/>
            <a:ext cx="87129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У А У Ы Е У О У И О У У А О </a:t>
            </a: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Ю У Э У Я Ы У О У А И У </a:t>
            </a:r>
            <a:endParaRPr lang="ru-RU" sz="9600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96752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Кто быстрее соберет вещи?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Цель. Упражнять в дифференциации звуков «с»-«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Оборудование. Картинки с изображением предметов одежды (шуба, шапка, шляпа, шарф; свитер, сарафан, сапоги, костюм), 2 чемоданчика разного цвета.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Описание игры: ребенок должен собрать в чемодан вещи, в названиях которых есть звук «с», другой – вещи со звуком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0430" y="319100"/>
            <a:ext cx="6399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ru-R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941" y="620688"/>
            <a:ext cx="1145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6" name="Picture 8" descr="http://mcdn.zulilyinc.com/media/catalog/product/92137/zu12995945_main_tm1408569563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2965" y="2713156"/>
            <a:ext cx="1392057" cy="1671861"/>
          </a:xfrm>
          <a:prstGeom prst="rect">
            <a:avLst/>
          </a:prstGeom>
          <a:noFill/>
        </p:spPr>
      </p:pic>
      <p:pic>
        <p:nvPicPr>
          <p:cNvPr id="2058" name="Picture 10" descr="https://www.odevaika.ru/upload/_tmp_images/222003_2_w419_h462_202a5074_1555f_53ad680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0662" y="2852936"/>
            <a:ext cx="1436730" cy="1584176"/>
          </a:xfrm>
          <a:prstGeom prst="rect">
            <a:avLst/>
          </a:prstGeom>
          <a:noFill/>
        </p:spPr>
      </p:pic>
      <p:pic>
        <p:nvPicPr>
          <p:cNvPr id="2062" name="Picture 14" descr="http://kotygoroshko.com.ua/_dr/5/567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324" y="4005064"/>
            <a:ext cx="1483846" cy="1728192"/>
          </a:xfrm>
          <a:prstGeom prst="rect">
            <a:avLst/>
          </a:prstGeom>
          <a:noFill/>
        </p:spPr>
      </p:pic>
      <p:pic>
        <p:nvPicPr>
          <p:cNvPr id="2064" name="Picture 16" descr="http://images.easyfreeclipart.com/880/svg-globe-green-clip-art-at-clkercom-vector-online-880909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540" y="3645024"/>
            <a:ext cx="1580663" cy="1080120"/>
          </a:xfrm>
          <a:prstGeom prst="rect">
            <a:avLst/>
          </a:prstGeom>
          <a:noFill/>
        </p:spPr>
      </p:pic>
      <p:pic>
        <p:nvPicPr>
          <p:cNvPr id="2068" name="Picture 20" descr="http://kozhakurtki.ru/images/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0495" y="4581128"/>
            <a:ext cx="1359223" cy="1584176"/>
          </a:xfrm>
          <a:prstGeom prst="rect">
            <a:avLst/>
          </a:prstGeom>
          <a:noFill/>
        </p:spPr>
      </p:pic>
      <p:pic>
        <p:nvPicPr>
          <p:cNvPr id="2072" name="Picture 24" descr="http://skachat-kartinki.ru/img/picture/Nov/12/63460ac87e9ae7fc7dfd5820f69f9edb/mini_2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8948" y="4581128"/>
            <a:ext cx="2026272" cy="1584176"/>
          </a:xfrm>
          <a:prstGeom prst="rect">
            <a:avLst/>
          </a:prstGeom>
          <a:noFill/>
        </p:spPr>
      </p:pic>
      <p:pic>
        <p:nvPicPr>
          <p:cNvPr id="2052" name="Picture 4" descr="http://pngimg.com/uploads/suitcase/suitcase_PNG10772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8773" y="692263"/>
            <a:ext cx="2046783" cy="1889741"/>
          </a:xfrm>
          <a:prstGeom prst="rect">
            <a:avLst/>
          </a:prstGeom>
          <a:noFill/>
        </p:spPr>
      </p:pic>
      <p:pic>
        <p:nvPicPr>
          <p:cNvPr id="2050" name="Picture 2" descr="http://www.vectorfreak.com/images/preview/traveller-suitcase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2265" y="692263"/>
            <a:ext cx="2357842" cy="18897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8 0.06984 C 0.0217 0.10245 0.01823 0.13668 0.02813 0.16813 C 0.03021 0.1746 0.03177 0.18455 0.03455 0.19079 C 0.03698 0.19657 0.04271 0.20721 0.04271 0.20744 C 0.04479 0.21693 0.04914 0.22063 0.05243 0.22965 C 0.05591 0.23913 0.05886 0.24977 0.06372 0.25832 C 0.06927 0.26804 0.07726 0.27567 0.08316 0.28492 C 0.08854 0.29371 0.09479 0.30388 0.10104 0.31175 C 0.10608 0.31822 0.1132 0.32192 0.11875 0.32793 C 0.12275 0.33233 0.12535 0.33927 0.13004 0.34227 C 0.13785 0.34713 0.14566 0.35407 0.15261 0.36077 C 0.16198 0.36979 0.15295 0.36517 0.1625 0.3691 C 0.17414 0.3839 0.16789 0.3802 0.18021 0.38344 C 0.21164 0.4068 0.26511 0.41373 0.3 0.41605 C 0.31111 0.41813 0.32136 0.42044 0.33229 0.42437 C 0.37431 0.42368 0.4165 0.42484 0.45834 0.42229 C 0.46111 0.42206 0.46285 0.41813 0.46511 0.41605 C 0.47552 0.40564 0.48438 0.39639 0.49549 0.38737 C 0.50764 0.37789 0.51945 0.36771 0.53108 0.35869 C 0.54757 0.3462 0.53091 0.36447 0.54757 0.34852 C 0.56129 0.33534 0.53993 0.34967 0.56198 0.33418 C 0.56945 0.32886 0.56476 0.33603 0.57188 0.32793 C 0.58177 0.31683 0.58299 0.31336 0.59445 0.30758 C 0.59948 0.29903 0.60573 0.29348 0.61059 0.28492 C 0.61372 0.27937 0.62032 0.2685 0.62032 0.26873 C 0.6224 0.25485 0.62778 0.24445 0.6316 0.23173 C 0.63351 0.21716 0.63716 0.20328 0.63976 0.18871 C 0.64202 0.11656 0.65504 0.0148 0.63646 -0.05528 C 0.63594 -0.08465 0.64045 -0.14431 0.62691 -0.17808 C 0.62604 -0.18432 0.62396 -0.19034 0.62361 -0.19658 C 0.62257 -0.21855 0.62188 -0.26226 0.62188 -0.26203 " pathEditMode="relative" rAng="0" ptsTypes="ffffffffffffffffffffffffffffffA">
                                      <p:cBhvr>
                                        <p:cTn id="6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00" y="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06499 C 0.04219 0.08071 0.04757 0.09274 0.05469 0.10592 C 0.05677 0.11425 0.06024 0.12304 0.06389 0.13044 C 0.06805 0.1531 0.06719 0.17877 0.07465 0.20028 C 0.075 0.2012 0.08351 0.22364 0.08542 0.22688 C 0.08819 0.2315 0.09479 0.23913 0.09479 0.23936 C 0.09878 0.25 0.10417 0.25879 0.11007 0.26781 C 0.11302 0.2722 0.11927 0.28007 0.11927 0.2803 C 0.12187 0.29024 0.11962 0.28539 0.12864 0.29441 C 0.13455 0.30042 0.14757 0.31383 0.15469 0.31707 C 0.1592 0.31915 0.16858 0.321 0.16858 0.32123 C 0.18108 0.33395 0.19462 0.33673 0.20851 0.34575 C 0.21996 0.35315 0.22951 0.35962 0.24236 0.36217 C 0.2467 0.36494 0.25035 0.36957 0.25469 0.37234 C 0.26233 0.3772 0.27118 0.37743 0.27934 0.37859 C 0.3158 0.37789 0.35208 0.37789 0.38854 0.37651 C 0.39427 0.37627 0.40052 0.37072 0.40555 0.36818 C 0.41007 0.36587 0.41927 0.36217 0.41927 0.3624 C 0.42083 0.36078 0.42257 0.35962 0.42396 0.358 C 0.42621 0.35546 0.42778 0.35199 0.43003 0.34968 C 0.43611 0.34343 0.44375 0.3395 0.45017 0.33349 C 0.45121 0.33141 0.45191 0.3291 0.45312 0.32725 C 0.45503 0.32424 0.45781 0.32239 0.45937 0.31915 C 0.46198 0.31406 0.46337 0.30828 0.46545 0.30273 C 0.46719 0.29834 0.47031 0.29487 0.4717 0.29024 C 0.47639 0.27405 0.47986 0.25787 0.48698 0.2433 C 0.4875 0.24052 0.48767 0.23751 0.48854 0.23497 C 0.48976 0.23127 0.49219 0.22849 0.49323 0.22479 C 0.49427 0.22086 0.49358 0.21624 0.49479 0.21254 C 0.49809 0.20259 0.50364 0.1938 0.50694 0.18386 C 0.51024 0.17368 0.5125 0.16305 0.51632 0.1531 C 0.52257 0.1154 0.52257 0.11564 0.51927 0.05874 C 0.51858 0.04672 0.50451 0.03076 0.4993 0.02382 C 0.49479 0.01781 0.49167 0.01434 0.48542 0.01157 C 0.48385 0.00948 0.48281 0.00671 0.4809 0.00555 C 0.47656 0.00255 0.4717 0.00139 0.46701 -0.00069 C 0.46059 -0.0037 0.45503 -0.00971 0.44861 -0.01295 C 0.43212 -0.02127 0.4151 -0.03284 0.39774 -0.03746 C 0.38108 -0.04186 0.37222 -0.04278 0.35469 -0.04579 C 0.32795 -0.04509 0.30121 -0.04556 0.27465 -0.04371 C 0.26875 -0.04324 0.26441 -0.03584 0.25937 -0.03145 C 0.25781 -0.03006 0.25469 -0.02729 0.25469 -0.02706 C 0.24462 -0.00092 0.25833 -0.03376 0.24705 -0.01503 C 0.24358 -0.00925 0.23785 0.00347 0.23785 0.0037 C 0.23489 0.0222 0.23229 0.0303 0.23628 0.05065 C 0.2368 0.05296 0.23941 0.05296 0.2408 0.05458 C 0.24305 0.05713 0.24514 0.0599 0.24705 0.06291 C 0.25642 0.07725 0.27187 0.08858 0.28542 0.09575 C 0.29375 0.10014 0.31042 0.10708 0.32083 0.11009 C 0.32795 0.11217 0.34236 0.1161 0.34236 0.11633 C 0.35573 0.1154 0.37153 0.12257 0.38246 0.11217 C 0.40191 0.0939 0.37656 0.11194 0.39479 0.09968 C 0.40052 0.08788 0.40625 0.07401 0.41007 0.06083 C 0.41337 0.04949 0.41441 0.03747 0.41771 0.0259 C 0.42153 -0.00347 0.42587 -0.05504 0.41163 -0.08256 C 0.40989 -0.09135 0.40694 -0.09713 0.40399 -0.10522 C 0.40278 -0.10846 0.39965 -0.12049 0.39774 -0.12373 C 0.38958 -0.13737 0.37882 -0.15125 0.36701 -0.15842 C 0.3559 -0.16512 0.36076 -0.1679 0.34705 -0.17067 C 0.33507 -0.18663 0.35 -0.16882 0.33628 -0.179 C 0.31962 -0.19126 0.33871 -0.18524 0.31771 -0.18917 C 0.30399 -0.19866 0.32083 -0.18732 0.2993 -0.19935 C 0.28733 -0.20606 0.27673 -0.21554 0.26389 -0.21993 C 0.22847 -0.24422 0.18437 -0.24861 0.14548 -0.25069 C 0.11215 -0.24653 0.11875 -0.25231 0.10087 -0.23635 C 0.10035 -0.2315 0.10035 -0.22664 0.0993 -0.22201 C 0.09878 -0.2197 0.09618 -0.21831 0.09618 -0.21577 C 0.09444 -0.15934 0.09114 -0.18571 0.10555 -0.16258 C 0.11597 -0.1457 0.10608 -0.15333 0.11927 -0.14616 C 0.12899 -0.1265 0.15312 -0.12997 0.16858 -0.12766 C 0.18819 -0.12928 0.21389 -0.12488 0.23316 -0.13806 C 0.23906 -0.1494 0.23298 -0.13945 0.24392 -0.15032 C 0.25 -0.15633 0.25382 -0.16582 0.25937 -0.17275 C 0.26667 -0.19241 0.26371 -0.18362 0.26858 -0.19935 C 0.27083 -0.22225 0.27031 -0.24237 0.26233 -0.26295 C 0.26007 -0.27636 0.26094 -0.27729 0.25312 -0.28746 C 0.23854 -0.3388 0.19531 -0.34829 0.15937 -0.35314 C -0.02743 -0.3506 0.05451 -0.36448 -0.0099 -0.3469 C -0.0158 -0.34204 -0.02274 -0.33996 -0.0283 -0.33464 C -0.03004 -0.33302 -0.03108 -0.33025 -0.03299 -0.32863 C -0.03906 -0.32354 -0.04583 -0.32077 -0.05139 -0.31429 C -0.06059 -0.30342 -0.06892 -0.29093 -0.07761 -0.27937 C -0.08195 -0.27359 -0.0842 -0.26757 -0.08993 -0.26503 C -0.10104 -0.25485 -0.11406 -0.25023 -0.12691 -0.24445 C -0.14028 -0.24514 -0.15347 -0.24537 -0.16684 -0.24653 C -0.1684 -0.24676 -0.16979 -0.24907 -0.17136 -0.24861 C -0.17379 -0.24769 -0.17761 -0.2426 -0.17761 -0.24237 " pathEditMode="relative" rAng="0" ptsTypes="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00" y="-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75763E-6 C 0.00278 0.0148 0.00069 0.03492 -0.00295 0.04926 C -0.00417 0.07123 -0.00642 0.08696 -0.01233 0.10662 C -0.01389 0.12442 -0.01649 0.14015 -0.01858 0.15796 C -0.01753 0.19126 -0.02187 0.20329 -0.0092 0.22549 C -0.00573 0.2389 -0.00295 0.2544 0.00625 0.26249 C 0.00903 0.26943 0.00938 0.27336 0.01545 0.27683 C 0.01927 0.27914 0.0276 0.28099 0.0276 0.28099 C 0.05712 0.27313 0.0467 0.28192 0.05851 0.25833 C 0.0599 0.24885 0.06302 0.24121 0.06476 0.23173 C 0.06615 0.21601 0.06632 0.19982 0.06927 0.18455 C 0.06979 0.17762 0.06979 0.17068 0.07083 0.16397 C 0.07135 0.16096 0.07361 0.15888 0.07396 0.15588 C 0.07865 0.11887 0.0816 0.08048 0.08611 0.04325 C 0.08611 0.04302 0.08854 0.01295 0.08906 0.01041 C 0.09219 -0.00624 0.09583 -0.02197 0.09861 -0.03885 C 0.10052 -0.06753 0.10469 -0.0969 0.10938 -0.12488 C 0.11094 -0.14685 0.11215 -0.16952 0.11701 -0.19056 C 0.11858 -0.1975 0.11944 -0.20883 0.1217 -0.21508 C 0.12274 -0.21762 0.125 -0.21901 0.12622 -0.22132 C 0.1276 -0.22386 0.12847 -0.22664 0.12934 -0.22941 C 0.13212 -0.23867 0.13212 -0.2493 0.13542 -0.25809 C 0.14288 -0.27752 0.14861 -0.29764 0.15851 -0.31545 C 0.15729 -0.29139 0.15781 -0.28769 0.15399 -0.27035 C 0.15087 -0.24098 0.14931 -0.21554 0.14774 -0.18432 C 0.14948 -0.12002 0.14045 -0.09852 0.15538 -0.05735 C 0.1559 -0.05388 0.15608 -0.05018 0.15694 -0.04694 C 0.15764 -0.04417 0.15938 -0.04186 0.16007 -0.03885 C 0.16771 -0.00254 0.15608 -0.04278 0.16476 -0.01434 C 0.16684 -0.00069 0.17205 0.01064 0.17708 0.02267 C 0.18038 0.03053 0.18125 0.03955 0.18472 0.04718 C 0.18559 0.04926 0.19236 0.05967 0.19392 0.0636 C 0.20174 0.08372 0.19201 0.06453 0.20156 0.0821 C 0.2066 0.10153 0.2033 0.09043 0.21233 0.11494 C 0.21545 0.1235 0.21615 0.13159 0.22014 0.13946 C 0.22292 0.15287 0.22517 0.1605 0.23247 0.17022 C 0.23455 0.1797 0.2342 0.18363 0.2401 0.16212 C 0.24063 0.16027 0.24306 0.13206 0.24323 0.13136 C 0.24479 0.12165 0.24931 0.10269 0.24931 0.10269 C 0.25052 0.08673 0.25365 0.07331 0.25538 0.05759 C 0.25764 0.03631 0.25885 0.00602 0.26319 -0.01619 C 0.2625 -0.08256 0.26233 -0.1487 0.26146 -0.21508 C 0.26111 -0.24514 0.26094 -0.22849 0.25694 -0.25 C 0.25156 -0.27891 0.26007 -0.24329 0.25399 -0.27867 C 0.25087 -0.29718 0.23194 -0.321 0.21858 -0.3277 C 0.20972 -0.3321 0.20156 -0.33256 0.19236 -0.33395 C 0.14601 -0.35499 0.08819 -0.33464 0.03837 -0.33187 C -0.0217 -0.31568 -0.10746 -0.32701 -0.15833 -0.3277 C -0.17066 -0.33441 -0.17865 -0.33372 -0.19219 -0.33187 C -0.17448 -0.30828 -0.15382 -0.29139 -0.13368 -0.27243 C -0.07778 -0.21947 -0.13351 -0.26595 -0.09375 -0.23959 C -0.07049 -0.2241 -0.08698 -0.22918 -0.06927 -0.22525 C -0.06059 -0.2197 -0.05087 -0.21184 -0.04149 -0.20883 C -0.03698 -0.20744 -0.03316 -0.20768 -0.02917 -0.2049 C -0.01753 -0.19681 -0.03108 -0.20374 -0.02014 -0.19866 C -0.02326 -0.18686 -0.03142 -0.18501 -0.03993 -0.18224 C -0.05521 -0.17738 -0.07066 -0.17622 -0.08611 -0.17414 C -0.13611 -0.15171 -0.21476 -0.15888 -0.26458 -0.15772 C -0.26042 -0.14084 -0.24201 -0.12257 -0.23229 -0.11054 C -0.21632 -0.09089 -0.20469 -0.07701 -0.18611 -0.06128 C -0.18299 -0.05874 -0.18108 -0.05434 -0.1783 -0.05111 C -0.16667 -0.03816 -0.16927 -0.04047 -0.15833 -0.03469 C -0.14236 -0.01341 -0.15799 -0.03631 -0.14601 -0.01225 C -0.13802 0.00393 -0.12621 0.01781 -0.11684 0.03284 C -0.11024 0.04325 -0.10556 0.05643 -0.1 0.06776 C -0.09496 0.07794 -0.09306 0.08858 -0.08767 0.09852 C -0.08715 0.10199 -0.08698 0.10546 -0.08611 0.1087 C -0.0849 0.11309 -0.08229 0.11656 -0.08142 0.12096 C -0.07882 0.13506 -0.07552 0.16397 -0.07552 0.16397 C -0.07708 0.1716 -0.07535 0.18201 -0.08003 0.18664 C -0.08333 0.1901 -0.08819 0.1827 -0.09219 0.18039 C -0.10712 0.17207 -0.09549 0.176 -0.1092 0.1723 C -0.11545 0.16536 -0.12951 0.15195 -0.13681 0.14778 C -0.1592 0.1346 -0.16042 0.14038 -0.17691 0.1272 C -0.1941 0.11332 -0.20382 0.1013 -0.22153 0.09228 C -0.23194 0.08118 -0.2441 0.0747 -0.25538 0.06568 C -0.26979 0.04163 -0.28802 0.02729 -0.30764 0.01041 C -0.32604 -0.00555 -0.30608 0.00787 -0.32153 -0.00185 C -0.33663 -0.02752 -0.3184 0.00093 -0.33524 -0.01827 C -0.33663 -0.01989 -0.33715 -0.02266 -0.33837 -0.02451 C -0.33976 -0.02682 -0.34132 -0.02867 -0.34306 -0.03052 C -0.34601 -0.03353 -0.35226 -0.03885 -0.35226 -0.03885 C -0.36215 -0.02521 -0.36337 -0.00439 -0.3691 0.01249 C -0.37639 0.034 -0.37153 0.01133 -0.37691 0.03284 C -0.38611 0.07031 -0.38785 0.11124 -0.40608 0.14362 C -0.40851 0.15911 -0.41215 0.17114 -0.4184 0.18455 C -0.41996 0.20121 -0.4224 0.22757 -0.43524 0.2359 C -0.43628 0.23659 -0.44549 0.2396 -0.44601 0.23983 C -0.45538 0.22364 -0.44653 0.24075 -0.45538 0.21323 C -0.46198 0.19265 -0.47118 0.17553 -0.47535 0.1538 C -0.47431 0.14223 -0.47378 0.13044 -0.47222 0.11887 C -0.46927 0.09714 -0.46302 0.0754 -0.4599 0.05343 C -0.45851 0.00902 -0.45694 -0.03584 -0.45226 -0.07978 C -0.45139 -0.08788 -0.45017 -0.0962 -0.44913 -0.1043 C -0.44809 -0.11193 -0.44462 -0.12696 -0.44462 -0.12696 C -0.44253 -0.14801 -0.44132 -0.16952 -0.43837 -0.19056 C -0.43646 -0.20444 -0.43368 -0.21484 -0.43368 -0.22941 " pathEditMode="relative" ptsTypes="fffffffffffffffffffffffffffffffffffffffffffffffffff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79 0.01319 C -0.05018 0.02984 -0.05122 0.04857 -0.0625 0.05828 C -0.06632 0.07331 -0.06112 0.05597 -0.06875 0.06869 C -0.07014 0.071 -0.07014 0.0747 -0.07171 0.07678 C -0.07466 0.08072 -0.07882 0.08303 -0.08247 0.08511 C -0.0915 0.0902 -0.08577 0.08395 -0.09341 0.08904 C -0.09809 0.09228 -0.10452 0.09667 -0.10869 0.1013 C -0.11042 0.10315 -0.11146 0.10592 -0.11337 0.10754 C -0.11841 0.11217 -0.12518 0.11448 -0.13021 0.1198 C -0.13247 0.12211 -0.13421 0.12581 -0.13646 0.12813 C -0.14237 0.13391 -0.15417 0.14339 -0.16094 0.1464 C -0.16858 0.16143 -0.15851 0.14362 -0.17049 0.1568 C -0.17171 0.15842 -0.17171 0.16143 -0.17327 0.16282 C -0.18334 0.17183 -0.2 0.18224 -0.21181 0.18756 C -0.22223 0.19797 -0.23612 0.20352 -0.24862 0.20791 C -0.25973 0.22271 -0.28976 0.22526 -0.30556 0.23058 C -0.37934 0.2278 -0.4533 0.22665 -0.52726 0.22225 C -0.53803 0.22156 -0.56025 0.20976 -0.57032 0.20375 C -0.5757 0.20051 -0.58021 0.19496 -0.58577 0.19149 C -0.58855 0.18964 -0.5948 0.18756 -0.5948 0.18779 C -0.60643 0.17623 -0.62205 0.17276 -0.63334 0.16073 C -0.64063 0.15287 -0.64601 0.1494 -0.65487 0.1464 C -0.6625 0.13622 -0.67275 0.13159 -0.68108 0.12188 C -0.68924 0.1124 -0.69844 0.10592 -0.7073 0.09737 C -0.7257 0.07956 -0.71459 0.0865 -0.72882 0.07887 C -0.73455 0.06707 -0.73907 0.0606 -0.74862 0.05435 C -0.75695 0.03955 -0.76129 0.02937 -0.76719 0.01319 C -0.76928 -0.00023 -0.77362 -0.01017 -0.77969 -0.0215 C -0.78004 -0.02567 -0.78108 -0.0296 -0.78108 -0.03376 C -0.78178 -0.04879 -0.78108 -0.06406 -0.78247 -0.07886 C -0.78316 -0.08279 -0.78612 -0.08557 -0.78698 -0.08927 C -0.79271 -0.10684 -0.79653 -0.12581 -0.79948 -0.14454 C -0.80087 -0.16304 -0.8033 -0.18131 -0.80365 -0.19981 C -0.80556 -0.24977 -0.79462 -0.30504 -0.81164 -0.34944 C -0.81771 -0.38159 -0.82605 -0.41558 -0.83941 -0.4438 C -0.8375 -0.51457 -0.84601 -0.49237 -0.82257 -0.52359 C -0.81754 -0.54348 -0.81598 -0.54255 -0.80365 -0.55434 C -0.79063 -0.56706 -0.80921 -0.55411 -0.79323 -0.56475 C -0.78612 -0.57886 -0.76025 -0.59667 -0.74723 -0.60129 C -0.73768 -0.61054 -0.72848 -0.60962 -0.71789 -0.61586 C -0.70816 -0.62141 -0.69948 -0.62349 -0.68889 -0.62604 C -0.67171 -0.6302 -0.65521 -0.63922 -0.63785 -0.64038 C -0.62049 -0.64153 -0.60313 -0.64153 -0.58577 -0.64246 C -0.56858 -0.66605 -0.51181 -0.64246 -0.51181 -0.64223 C -0.49445 -0.63483 -0.51059 -0.64061 -0.48403 -0.63644 C -0.4665 -0.63344 -0.44931 -0.62881 -0.43178 -0.62604 C -0.42032 -0.62072 -0.41094 -0.61771 -0.39948 -0.61355 C -0.38664 -0.6036 -0.37205 -0.5962 -0.35938 -0.58487 C -0.35261 -0.56591 -0.36094 -0.58788 -0.35191 -0.56822 C -0.34671 -0.55758 -0.34688 -0.55203 -0.33941 -0.54209 C -0.33664 -0.53399 -0.33108 -0.52798 -0.32882 -0.51965 C -0.32587 -0.50994 -0.32535 -0.49537 -0.32101 -0.48681 C -0.31754 -0.47941 -0.31528 -0.47178 -0.31198 -0.46415 C -0.30903 -0.44981 -0.30816 -0.44403 -0.30261 -0.43154 C -0.29914 -0.41281 -0.29896 -0.38367 -0.2948 -0.36794 C -0.29393 -0.36378 -0.28959 -0.36262 -0.28733 -0.35962 C -0.28021 -0.35037 -0.27466 -0.34112 -0.26563 -0.3351 C -0.26112 -0.3321 -0.25625 -0.33025 -0.25191 -0.32701 C -0.2408 -0.31868 -0.23073 -0.30828 -0.21962 -0.30018 C -0.21598 -0.29764 -0.21268 -0.2944 -0.20869 -0.29209 C -0.20591 -0.29024 -0.19966 -0.28792 -0.19966 -0.28769 C -0.18941 -0.26572 -0.17553 -0.26965 -0.1658 -0.25323 C -0.16372 -0.24977 -0.16216 -0.24514 -0.15955 -0.24283 C -0.15695 -0.24075 -0.15348 -0.24144 -0.15035 -0.24075 C -0.13976 -0.23288 -0.13716 -0.23103 -0.1257 -0.22849 C -0.10816 -0.22918 -0.0908 -0.22941 -0.07327 -0.23057 C -0.05712 -0.23173 -0.04948 -0.25092 -0.03785 -0.26133 C -0.03594 -0.26965 -0.03421 -0.27289 -0.02865 -0.27775 C -0.02379 -0.28792 -0.01424 -0.2944 -0.00712 -0.30226 C -0.00191 -0.30828 -0.00261 -0.30342 -0.00261 -0.31059 " pathEditMode="relative" rAng="0" ptsTypes="ffffffffffffffff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0" y="-2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28 -0.04996 C 0.03732 -0.04186 0.04062 -0.03354 0.03941 -0.02544 C 0.03871 -0.02105 0.03298 -0.02128 0.03159 -0.01735 C 0.02916 -0.01041 0.03698 0.00277 0.03941 0.0074 C 0.04461 0.01734 0.05104 0.03052 0.05937 0.03607 C 0.06076 0.037 0.0625 0.03723 0.06389 0.03816 C 0.06701 0.03977 0.07031 0.04186 0.07326 0.04417 C 0.0875 0.05527 0.07691 0.05018 0.08854 0.05458 C 0.10503 0.06845 0.07777 0.04648 0.10086 0.06059 C 0.11146 0.06706 0.1033 0.06498 0.11007 0.07285 C 0.11718 0.08117 0.12135 0.08233 0.13003 0.08672 C 0.13732 0.0969 0.14479 0.10499 0.15468 0.10985 C 0.16475 0.1228 0.17569 0.11979 0.18854 0.11794 C 0.20225 0.11193 0.20798 0.09412 0.21771 0.08117 C 0.22083 0.06845 0.22083 0.0592 0.22708 0.04787 C 0.23316 0.00994 0.23159 -0.02105 0.23003 -0.06245 C 0.22968 -0.07262 0.22361 -0.08372 0.22083 -0.09297 C 0.21961 -0.09714 0.21875 -0.1013 0.21771 -0.10592 C 0.21718 -0.10754 0.21632 -0.11147 0.21632 -0.11124 C 0.2158 -0.1198 0.21614 -0.12813 0.21475 -0.13622 C 0.21406 -0.14061 0.21024 -0.14385 0.21007 -0.14848 C 0.2092 -0.18802 0.21007 -0.22826 0.21163 -0.26735 C 0.21215 -0.27914 0.21632 -0.30204 0.21632 -0.30181 C 0.2184 -0.3358 0.21545 -0.31337 0.22239 -0.34112 C 0.22673 -0.358 0.23472 -0.39223 0.23472 -0.392 C 0.24409 -0.49006 0.22118 -0.59344 0.24548 -0.68733 C 0.246 -0.69357 0.24566 -0.70005 0.24705 -0.70583 C 0.24826 -0.71046 0.25139 -0.71369 0.25312 -0.71809 C 0.25798 -0.73081 0.26076 -0.74145 0.2717 -0.74468 C 0.28194 -0.74052 0.2809 -0.72595 0.28402 -0.71416 C 0.28229 -0.69889 0.28159 -0.67993 0.27777 -0.6649 C 0.27569 -0.64223 0.27291 -0.61772 0.26857 -0.59552 C 0.26666 -0.57285 0.26614 -0.55111 0.26093 -0.52961 C 0.25989 -0.48728 0.2592 -0.44496 0.25781 -0.40264 C 0.25729 -0.38761 0.25659 -0.36679 0.25017 -0.35384 C 0.24878 -0.34089 0.2467 -0.33025 0.24236 -0.31846 C 0.2401 -0.30204 0.24045 -0.29232 0.23316 -0.27961 C 0.23003 -0.26735 0.22552 -0.26319 0.21771 -0.25301 C 0.21302 -0.24677 0.21475 -0.24376 0.2085 -0.24052 C 0.20607 -0.23936 0.20347 -0.23936 0.20086 -0.23867 C 0.1901 -0.22896 0.17621 -0.23081 0.16701 -0.2426 C 0.16475 -0.25162 0.15972 -0.2507 0.15625 -0.25948 C 0.15451 -0.26295 0.15295 -0.26735 0.15156 -0.27128 C 0.15086 -0.27336 0.15086 -0.27567 0.15017 -0.27752 C 0.14375 -0.29464 0.13871 -0.30759 0.13628 -0.32678 C 0.13732 -0.34852 0.13055 -0.42022 0.14861 -0.44959 C 0.15034 -0.4593 0.15 -0.46254 0.15625 -0.46832 C 0.16007 -0.47826 0.16406 -0.49075 0.17014 -0.49885 C 0.17326 -0.50301 0.17934 -0.5111 0.17934 -0.51087 C 0.18298 -0.52336 0.18941 -0.52891 0.19479 -0.53978 C 0.19965 -0.54949 0.19965 -0.55319 0.20555 -0.56245 C 0.21632 -0.57933 0.22864 -0.59459 0.23941 -0.61147 C 0.24982 -0.62766 0.25711 -0.6501 0.27326 -0.65657 C 0.29201 -0.65449 0.29253 -0.65541 0.30243 -0.63622 C 0.30711 -0.60546 0.30659 -0.5932 0.3085 -0.55204 C 0.30694 -0.5 0.31354 -0.42207 0.29618 -0.36564 C 0.29479 -0.35384 0.29253 -0.34552 0.28854 -0.33488 C 0.28663 -0.32054 0.28316 -0.30736 0.27934 -0.29394 C 0.27725 -0.28654 0.27621 -0.2766 0.27326 -0.26989 C 0.27205 -0.26642 0.26979 -0.26411 0.26857 -0.2611 C 0.2658 -0.2544 0.26423 -0.24677 0.26093 -0.24052 C 0.25833 -0.23613 0.25468 -0.23173 0.25312 -0.22618 C 0.25034 -0.21647 0.25034 -0.21323 0.24392 -0.20583 C 0.24218 -0.20375 0.23975 -0.20352 0.23784 -0.20213 C 0.23229 -0.19612 0.22621 -0.18918 0.22083 -0.18317 C 0.21423 -0.17623 0.20798 -0.17253 0.20086 -0.16675 C 0.18646 -0.15541 0.20017 -0.1605 0.18541 -0.15657 C 0.18038 -0.15865 0.17361 -0.15796 0.17014 -0.16328 C 0.16684 -0.16837 0.16927 -0.17646 0.16857 -0.18317 C 0.16753 -0.19334 0.16649 -0.20421 0.16389 -0.21393 C 0.1658 -0.23798 0.16823 -0.24954 0.17465 -0.27128 C 0.17899 -0.28608 0.18402 -0.29857 0.19618 -0.30412 C 0.20607 -0.3173 0.19444 -0.30435 0.21007 -0.31245 C 0.2125 -0.3136 0.21389 -0.31707 0.21632 -0.31846 C 0.22048 -0.32077 0.2408 -0.32586 0.24392 -0.32678 C 0.24861 -0.32817 0.25781 -0.33303 0.25781 -0.3328 C 0.26198 -0.33095 0.26527 -0.33095 0.26545 -0.32262 C 0.26632 -0.27521 0.26475 -0.2426 0.25017 -0.20213 C 0.24774 -0.18594 0.25052 -0.1945 0.23941 -0.17924 C 0.23541 -0.17392 0.23368 -0.16652 0.23003 -0.16073 C 0.225 -0.15287 0.2184 -0.14686 0.21163 -0.14223 C 0.20573 -0.13044 0.20052 -0.11957 0.19323 -0.10939 C 0.18958 -0.09482 0.19201 -0.1006 0.18698 -0.09112 C 0.18159 -0.11818 0.18333 -0.10592 0.1809 -0.12789 C 0.18194 -0.14084 0.18246 -0.1538 0.18402 -0.16675 C 0.18559 -0.17877 0.18663 -0.1753 0.19166 -0.18317 C 0.20798 -0.20861 0.22187 -0.21254 0.24705 -0.21809 C 0.25659 -0.22688 0.24774 -0.23011 0.25937 -0.22618 C 0.26128 -0.21878 0.26371 -0.21254 0.26701 -0.20583 C 0.27048 -0.18317 0.27691 -0.16235 0.28541 -0.14223 C 0.28836 -0.1272 0.29687 -0.11656 0.30243 -0.10338 C 0.30798 -0.0902 0.30972 -0.07586 0.31475 -0.06245 C 0.32291 -0.04094 0.33437 -0.01804 0.34548 0.00069 C 0.34687 0.00347 0.34705 0.00717 0.34861 0.00948 C 0.35277 0.01595 0.35937 0.02012 0.36232 0.02775 C 0.36614 0.03746 0.36319 0.03469 0.37014 0.03816 C 0.38038 0.05527 0.39531 0.05897 0.4085 0.07076 C 0.41614 0.06845 0.42396 0.06706 0.43159 0.06475 C 0.43316 0.06429 0.43489 0.06429 0.43611 0.06267 C 0.43767 0.06059 0.43802 0.05712 0.43941 0.05458 C 0.44114 0.05157 0.4434 0.04903 0.44531 0.04625 C 0.45382 0.00809 0.46771 -0.02706 0.4809 -0.06245 C 0.48142 -0.06591 0.48177 -0.06938 0.48246 -0.07262 C 0.48385 -0.07887 0.48698 -0.09112 0.48698 -0.09089 C 0.48698 -0.09297 0.48975 -0.12327 0.4901 -0.12581 C 0.49184 -0.13553 0.49566 -0.14686 0.49774 -0.15657 C 0.49913 -0.17091 0.49948 -0.17623 0.50382 -0.18733 C 0.5059 -0.21115 0.50555 -0.24283 0.51475 -0.26527 C 0.51649 -0.26989 0.51823 -0.27405 0.52066 -0.27752 C 0.52239 -0.27961 0.5243 -0.28122 0.52552 -0.28377 C 0.53142 -0.29626 0.53177 -0.30227 0.53941 -0.31245 C 0.54097 -0.31661 0.54149 -0.32123 0.54392 -0.32493 C 0.54496 -0.32655 0.54739 -0.32516 0.54861 -0.32678 C 0.55017 -0.3291 0.55017 -0.33233 0.55156 -0.33488 C 0.55399 -0.3395 0.55902 -0.3439 0.56232 -0.34737 C 0.56718 -0.35662 0.57291 -0.36425 0.57777 -0.37373 C 0.5842 -0.38691 0.58784 -0.3994 0.59618 -0.41097 C 0.60034 -0.42715 0.59409 -0.40588 0.60243 -0.42299 C 0.60486 -0.42808 0.60642 -0.43386 0.6085 -0.43964 C 0.60972 -0.44242 0.61284 -0.44357 0.61475 -0.44566 C 0.62986 -0.46369 0.6184 -0.45306 0.62864 -0.46208 C 0.63541 -0.47387 0.64218 -0.48659 0.65017 -0.497 C 0.65347 -0.52151 0.64982 -0.49168 0.65312 -0.53978 C 0.65347 -0.54394 0.65364 -0.55597 0.65468 -0.55204 C 0.65625 -0.54626 0.65468 -0.53978 0.65468 -0.53377 " pathEditMode="relative" rAng="0" ptsTypes="ffffffffffffffffffffffffffffffffffffffffffffffffffffffffffffffffffffffffffffffffffffffffffffffffffffffffffffffffffffffffffffA">
                                      <p:cBhvr>
                                        <p:cTn id="22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00" y="-2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0.01087 C 0.02691 0.00994 0.05139 0.00671 0.07917 0.01295 C 0.08802 0.02104 0.0967 0.02151 0.10677 0.02521 C 0.1257 0.03238 0.14566 0.04255 0.16528 0.04579 C 0.17344 0.04718 0.18177 0.04718 0.18993 0.04787 C 0.20625 0.0555 0.1882 0.04764 0.22986 0.05203 C 0.23715 0.05273 0.2441 0.05527 0.25139 0.05597 C 0.31962 0.07146 0.39184 0.06498 0.46059 0.06637 C 0.47934 0.0636 0.49618 0.05851 0.51441 0.05412 C 0.52952 0.04417 0.54583 0.03839 0.56215 0.03353 C 0.56528 0.03145 0.56823 0.02914 0.57136 0.02729 C 0.57292 0.02636 0.57448 0.02613 0.57604 0.02521 C 0.58021 0.02266 0.58837 0.01711 0.58837 0.01734 C 0.59844 -0.00393 0.61736 -0.01897 0.63455 -0.02798 C 0.63611 -0.03007 0.63733 -0.03261 0.63906 -0.03423 C 0.64045 -0.03539 0.64254 -0.03469 0.64375 -0.03608 C 0.64722 -0.03955 0.66059 -0.05574 0.66372 -0.06291 C 0.67118 -0.08002 0.67934 -0.10407 0.68993 -0.11818 C 0.69618 -0.13529 0.70521 -0.14963 0.71302 -0.16536 C 0.71458 -0.17877 0.71493 -0.19496 0.72066 -0.20629 C 0.72743 -0.24098 0.72483 -0.28747 0.71597 -0.32308 C 0.71424 -0.34551 0.7125 -0.37026 0.70208 -0.38876 C 0.70035 -0.39847 0.6967 -0.40102 0.69288 -0.40911 C 0.6875 -0.42045 0.68229 -0.43201 0.67292 -0.43779 C 0.67066 -0.44704 0.66649 -0.45051 0.66059 -0.45629 C 0.65625 -0.46554 0.65399 -0.46323 0.6467 -0.46647 C 0.63611 -0.47618 0.62674 -0.47549 0.61597 -0.48289 C 0.60573 -0.48983 0.59497 -0.49561 0.58368 -0.49931 C 0.56198 -0.51411 0.53698 -0.51827 0.51302 -0.52197 C 0.48108 -0.53816 0.42899 -0.534 0.39757 -0.53631 C 0.38629 -0.53793 0.37795 -0.54094 0.36684 -0.5444 C 0.35695 -0.54209 0.3599 -0.54533 0.35608 -0.54024 " pathEditMode="relative" rAng="0" ptsTypes="fffffffffffffffffffffffffffffffA">
                                      <p:cBhvr>
                                        <p:cTn id="26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00" y="-2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0051" y="693911"/>
            <a:ext cx="11521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98632" y="764703"/>
            <a:ext cx="11521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sexyfab.files.wordpress.com/2011/02/red-tie-725077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653136"/>
            <a:ext cx="1080120" cy="1661723"/>
          </a:xfrm>
          <a:prstGeom prst="rect">
            <a:avLst/>
          </a:prstGeom>
          <a:noFill/>
        </p:spPr>
      </p:pic>
      <p:pic>
        <p:nvPicPr>
          <p:cNvPr id="24580" name="Picture 4" descr="http://pn.lmcdn.ru/img600x866/D/E/DE269FGEJ307_1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3068960"/>
            <a:ext cx="1298575" cy="1874276"/>
          </a:xfrm>
          <a:prstGeom prst="rect">
            <a:avLst/>
          </a:prstGeom>
          <a:noFill/>
        </p:spPr>
      </p:pic>
      <p:pic>
        <p:nvPicPr>
          <p:cNvPr id="24582" name="Picture 6" descr="https://freeclipartimage.com/storage/upload/boots-clip-art/boots-clip-art-74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1431297" cy="1440160"/>
          </a:xfrm>
          <a:prstGeom prst="rect">
            <a:avLst/>
          </a:prstGeom>
          <a:noFill/>
        </p:spPr>
      </p:pic>
      <p:pic>
        <p:nvPicPr>
          <p:cNvPr id="24584" name="Picture 8" descr="http://materials.tell4all.ru/wp-content/uploads/5123bc2d45711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492896"/>
            <a:ext cx="1779712" cy="1779712"/>
          </a:xfrm>
          <a:prstGeom prst="rect">
            <a:avLst/>
          </a:prstGeom>
          <a:noFill/>
        </p:spPr>
      </p:pic>
      <p:pic>
        <p:nvPicPr>
          <p:cNvPr id="24586" name="Picture 10" descr="http://laoblogger.com/images/a-skirt-clipart-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4365104"/>
            <a:ext cx="2064296" cy="2064296"/>
          </a:xfrm>
          <a:prstGeom prst="rect">
            <a:avLst/>
          </a:prstGeom>
          <a:noFill/>
        </p:spPr>
      </p:pic>
      <p:pic>
        <p:nvPicPr>
          <p:cNvPr id="24588" name="Picture 12" descr="http://materials.tell4all.ru/wp-content/uploads/508192bd39de6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437112"/>
            <a:ext cx="1745647" cy="1763103"/>
          </a:xfrm>
          <a:prstGeom prst="rect">
            <a:avLst/>
          </a:prstGeom>
          <a:noFill/>
        </p:spPr>
      </p:pic>
      <p:pic>
        <p:nvPicPr>
          <p:cNvPr id="2" name="Picture 2" descr="http://www.vectorfreak.com/images/preview/traveller-suitcase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115" y="619221"/>
            <a:ext cx="2785190" cy="2232248"/>
          </a:xfrm>
          <a:prstGeom prst="rect">
            <a:avLst/>
          </a:prstGeom>
          <a:noFill/>
        </p:spPr>
      </p:pic>
      <p:pic>
        <p:nvPicPr>
          <p:cNvPr id="3" name="Picture 4" descr="http://pngimg.com/uploads/suitcase/suitcase_PNG10772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686720"/>
            <a:ext cx="2046783" cy="188974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73 0.00925 C 0.0691 0.01203 0.07986 0.02081 0.09375 0.02359 C 0.1191 0.03446 0.14601 0.04093 0.17274 0.04325 C 0.22552 0.05365 0.27899 0.06059 0.33194 0.07192 C 0.47899 0.06915 0.48993 0.06961 0.58854 0.05943 C 0.62379 0.04093 0.60903 0.04764 0.63229 0.03793 C 0.64531 0.02474 0.65295 0.01156 0.66042 -0.00671 C 0.66285 -0.02405 0.66493 -0.03145 0.66615 -0.05134 C 0.66458 -0.08811 0.66441 -0.12512 0.66198 -0.16166 C 0.66111 -0.17322 0.6441 -0.19473 0.63941 -0.20282 C 0.62431 -0.22826 0.60504 -0.24653 0.58281 -0.26133 C 0.57639 -0.26596 0.57049 -0.27266 0.56319 -0.27405 C 0.54965 -0.27683 0.53559 -0.27683 0.52222 -0.28122 C 0.50747 -0.28585 0.50851 -0.28631 0.48976 -0.28654 C 0.35417 -0.2877 0.21823 -0.2877 0.08247 -0.28816 C 0.07569 -0.29371 0.05851 -0.29371 0.05851 -0.29348 " pathEditMode="relative" rAng="0" ptsTypes="fffffffffffffffA">
                                      <p:cBhvr>
                                        <p:cTn id="6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500" y="-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8.88067E-7 C 0.00868 0.00301 0.01788 0.00439 0.02621 0.00832 C 0.03784 0.01387 0.046 0.0185 0.0585 0.02058 C 0.07725 0.02891 0.07691 0.03053 0.09826 0.03284 C 0.11527 0.04093 0.12986 0.04486 0.14757 0.04718 C 0.18402 0.04625 0.22048 0.04741 0.25694 0.0451 C 0.27621 0.04394 0.29583 0.0296 0.31389 0.02266 C 0.33576 0.01434 0.35954 0.00809 0.38003 -0.00601 C 0.39496 -0.01619 0.41389 -0.03354 0.42916 -0.04718 C 0.46354 -0.07794 0.4743 -0.1309 0.49687 -0.17415 C 0.49704 -0.17438 0.50833 -0.2049 0.51076 -0.21115 C 0.51232 -0.21531 0.51545 -0.22341 0.51545 -0.22341 C 0.51649 -0.22896 0.51736 -0.23428 0.5184 -0.23983 C 0.51944 -0.24538 0.52152 -0.25625 0.52152 -0.25625 C 0.52083 -0.30597 0.53073 -0.35847 0.50764 -0.39963 C 0.50104 -0.42715 0.48454 -0.44473 0.46458 -0.45282 C 0.45382 -0.45722 0.44704 -0.46624 0.43541 -0.46924 C 0.39965 -0.47849 0.38316 -0.47618 0.34305 -0.47757 C 0.30798 -0.47479 0.27448 -0.46855 0.23993 -0.46508 C 0.20642 -0.45514 0.17257 -0.45028 0.13836 -0.44681 C 0.1092 -0.43687 0.07968 -0.43571 0.0493 -0.43455 C 0.01458 -0.42345 -0.01997 -0.42438 -0.05539 -0.41998 C -0.08837 -0.39848 -0.05504 -0.41813 -0.14167 -0.40981 C -0.14497 -0.40958 -0.14775 -0.40657 -0.15087 -0.40564 C -0.17552 -0.39824 -0.20139 -0.39408 -0.22622 -0.38737 C -0.24115 -0.3772 -0.22257 -0.38899 -0.23993 -0.38113 C -0.2474 -0.37766 -0.25348 -0.37304 -0.26146 -0.37095 C -0.27796 -0.35777 -0.25903 -0.37165 -0.28455 -0.3587 C -0.2915 -0.35523 -0.29532 -0.35037 -0.30313 -0.34829 C -0.30973 -0.34413 -0.31719 -0.3395 -0.32309 -0.33395 C -0.329 -0.3284 -0.33334 -0.32216 -0.33993 -0.31753 C -0.35018 -0.2988 -0.36302 -0.287 -0.37535 -0.27058 C -0.39254 -0.24769 -0.37969 -0.25971 -0.3908 -0.25 C -0.39341 -0.24514 -0.39549 -0.24006 -0.39844 -0.23589 C -0.39966 -0.23381 -0.40209 -0.23358 -0.40313 -0.2315 C -0.40816 -0.22271 -0.41389 -0.20722 -0.41702 -0.19681 C -0.42136 -0.18247 -0.42257 -0.16744 -0.42778 -0.15356 C -0.42674 -0.01295 -0.42709 0.12789 -0.42466 0.2685 C -0.42448 0.27405 -0.41546 0.29695 -0.41389 0.30134 C -0.40226 0.33487 -0.37934 0.35592 -0.35851 0.37905 C -0.28768 0.45906 -0.17726 0.45513 -0.0908 0.47132 C -0.0625 0.46878 -0.03368 0.47109 -0.00608 0.46323 C 0.00382 0.46045 0.01371 0.45629 0.02309 0.45097 C 0.02899 0.44773 0.03385 0.44126 0.03993 0.43871 C 0.04583 0.4364 0.05225 0.43733 0.0585 0.43663 C 0.0677 0.429 0.07691 0.42183 0.08611 0.41397 C 0.09201 0.40888 0.09722 0.40264 0.10312 0.39732 C 0.12465 0.37905 0.146 0.36771 0.16007 0.33811 C 0.19357 0.26757 0.21128 0.18177 0.25694 0.12095 C 0.26215 0.10684 0.26562 0.09389 0.27083 0.08002 C 0.27187 0.07007 0.27239 0.0629 0.27534 0.05342 C 0.27934 0.0407 0.28593 0.02937 0.28923 0.01642 C 0.29496 -0.00601 0.30156 -0.02891 0.31076 -0.04926 C 0.31927 -0.08858 0.34201 -0.11795 0.35538 -0.15356 C 0.35798 -0.16073 0.35625 -0.16143 0.3585 -0.16998 C 0.36579 -0.19658 0.35781 -0.15749 0.36302 -0.18247 C 0.36406 -0.18779 0.36614 -0.19866 0.36614 -0.19866 C 0.36406 -0.22156 0.36406 -0.21786 0.35382 -0.23358 C 0.35277 -0.2352 0.34618 -0.24514 0.34305 -0.24584 C 0.33854 -0.24676 0.33385 -0.24584 0.32916 -0.24584 " pathEditMode="relative" ptsTypes="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2.51619E-6 C 0.01025 -0.00648 0.01737 -0.01896 0.02622 -0.02868 C 0.03213 -0.04186 0.03924 -0.05412 0.04463 -0.06753 C 0.0573 -0.09944 0.04931 -0.08302 0.05695 -0.09829 C 0.06372 -0.13321 0.06546 -0.16929 0.06928 -0.2049 C 0.06824 -0.25069 0.06789 -0.29625 0.06615 -0.34204 C 0.06581 -0.35384 0.06719 -0.36795 0.06164 -0.37697 C 0.05469 -0.38807 0.0448 -0.40125 0.03699 -0.41189 C 0.03594 -0.41605 0.03421 -0.42646 0.03074 -0.43016 C 0.02657 -0.43455 0.01893 -0.43548 0.0139 -0.43848 C -0.00485 -0.44935 -0.02742 -0.45282 -0.04756 -0.4549 C -0.06128 -0.4623 -0.07274 -0.46346 -0.08767 -0.46508 C -0.10676 -0.47549 -0.13524 -0.47364 -0.15381 -0.47525 C -0.21996 -0.47317 -0.28246 -0.4697 -0.34756 -0.46508 C -0.3611 -0.46045 -0.3736 -0.4586 -0.38767 -0.45698 C -0.3934 -0.45537 -0.39878 -0.45236 -0.40451 -0.45074 C -0.41683 -0.4475 -0.42916 -0.44588 -0.44149 -0.44265 C -0.44409 -0.44195 -0.44652 -0.44126 -0.44912 -0.44056 C -0.45173 -0.43987 -0.45694 -0.43848 -0.45694 -0.43848 C -0.47031 -0.42761 -0.48298 -0.42507 -0.49843 -0.42206 C -0.50711 -0.41443 -0.52048 -0.40796 -0.53072 -0.40564 C -0.54287 -0.39477 -0.53558 -0.39616 -0.55381 -0.39339 C -0.56162 -0.38899 -0.56944 -0.3876 -0.5769 -0.38321 C -0.58003 -0.38136 -0.58281 -0.37812 -0.5861 -0.37697 C -0.59739 -0.3728 -0.60885 -0.37188 -0.61996 -0.36679 C -0.63055 -0.36193 -0.64131 -0.35846 -0.65225 -0.35453 C -0.66145 -0.3513 -0.66892 -0.34459 -0.67846 -0.34204 C -0.68003 -0.34066 -0.68124 -0.33904 -0.68298 -0.33811 C -0.68489 -0.33696 -0.68732 -0.33742 -0.68923 -0.33603 C -0.69253 -0.33372 -0.69531 -0.33048 -0.69843 -0.32771 C -0.69999 -0.32632 -0.70312 -0.32377 -0.70312 -0.32377 C -0.70416 -0.32169 -0.70572 -0.32007 -0.70607 -0.31753 C -0.70728 -0.30689 -0.69531 -0.3092 -0.6861 -0.31337 C -0.68454 -0.31406 -0.6861 -0.31753 -0.6861 -0.31961 " pathEditMode="relative" ptsTypes="fffffffffffffffffffffffffffffffffA">
                                      <p:cBhvr>
                                        <p:cTn id="14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8575E-6 C 0.03576 0.0141 0.0125 0.00555 0.10312 -0.00209 C 0.11042 -0.00278 0.12465 -0.00833 0.12465 -0.00833 C 0.13594 -0.01735 0.14861 -0.02429 0.16163 -0.02683 C 0.1717 -0.03469 0.18246 -0.04094 0.19236 -0.04926 C 0.20191 -0.05736 0.21042 -0.0673 0.22153 -0.07193 C 0.22812 -0.0747 0.23507 -0.07563 0.24167 -0.07794 C 0.24826 -0.08234 0.25521 -0.08534 0.26163 -0.0902 C 0.28507 -0.10777 0.2658 -0.09922 0.28628 -0.10662 C 0.31128 -0.12928 0.29618 -0.10916 0.32778 -0.1538 C 0.33212 -0.15981 0.33819 -0.16305 0.34323 -0.16814 C 0.35521 -0.18062 0.35764 -0.18664 0.36927 -0.20098 C 0.38073 -0.21508 0.39479 -0.23197 0.40312 -0.25024 C 0.40608 -0.25671 0.40816 -0.26388 0.41076 -0.27059 C 0.41267 -0.27591 0.41719 -0.27845 0.42014 -0.28284 C 0.42552 -0.29094 0.43038 -0.29926 0.43542 -0.30759 C 0.4401 -0.31499 0.45087 -0.32794 0.45087 -0.32794 C 0.45503 -0.33904 0.45903 -0.34899 0.46476 -0.3587 C 0.47222 -0.38506 0.48281 -0.41027 0.4908 -0.43664 C 0.49687 -0.45699 0.5 -0.47341 0.51233 -0.48983 C 0.51597 -0.50185 0.51996 -0.51434 0.52309 -0.52683 C 0.52621 -0.53909 0.52726 -0.55135 0.5309 -0.5636 C 0.53281 -0.58858 0.5375 -0.62211 0.51701 -0.63553 C 0.51319 -0.63807 0.50885 -0.63807 0.50469 -0.63946 C 0.49705 -0.64732 0.49288 -0.64987 0.48316 -0.65172 C 0.47743 -0.65495 0.47222 -0.66004 0.46614 -0.66212 C 0.4526 -0.66675 0.43854 -0.66605 0.42465 -0.66814 C 0.25625 -0.66582 0.19358 -0.70074 0.07691 -0.63553 C 0.07048 -0.62651 0.06337 -0.62674 0.05538 -0.62096 C 0.04774 -0.61541 0.04219 -0.60893 0.03385 -0.60477 C 0.02222 -0.58881 0.01024 -0.5895 -0.00139 -0.57794 C -0.00365 -0.57563 -0.00521 -0.57193 -0.00764 -0.56985 C -0.0283 -0.55343 -0.00625 -0.57771 -0.02448 -0.55967 C -0.03455 -0.54973 -0.04323 -0.54094 -0.05226 -0.52891 C -0.05642 -0.52336 -0.06285 -0.52128 -0.06771 -0.51666 C -0.0724 -0.51203 -0.07691 -0.50717 -0.08142 -0.50232 C -0.08767 -0.49584 -0.09202 -0.48752 -0.09844 -0.48173 C -0.10573 -0.46208 -0.10278 -0.47086 -0.10764 -0.45514 C -0.11267 -0.40935 -0.11528 -0.41814 -0.1092 -0.35061 C -0.10833 -0.34159 -0.10278 -0.33742 -0.1 -0.33002 C -0.09479 -0.31615 -0.09358 -0.30458 -0.08611 -0.29325 C -0.06302 -0.25856 -0.0217 -0.22896 0.01233 -0.22133 C 0.02882 -0.21069 0.0467 -0.21092 0.06476 -0.20907 C 0.09496 -0.20976 0.12517 -0.21 0.15538 -0.21115 C 0.15903 -0.21138 0.16285 -0.21115 0.16614 -0.21323 C 0.18489 -0.22433 0.1967 -0.23705 0.21701 -0.24399 C 0.22726 -0.25347 0.23698 -0.2618 0.2493 -0.26457 C 0.2559 -0.26897 0.26285 -0.27197 0.26927 -0.27683 C 0.28993 -0.29233 0.27535 -0.28724 0.29236 -0.29117 C 0.31493 -0.30597 0.33941 -0.3173 0.35851 -0.3402 C 0.37517 -0.36009 0.38437 -0.38992 0.40469 -0.4038 C 0.41285 -0.41744 0.42239 -0.42577 0.43229 -0.43664 C 0.43628 -0.44103 0.44462 -0.44889 0.44462 -0.44889 C 0.44983 -0.4593 0.45764 -0.4637 0.46476 -0.47156 C 0.47257 -0.48035 0.47812 -0.49006 0.48628 -0.49815 C 0.48871 -0.50879 0.49392 -0.51527 0.50156 -0.51851 C 0.50521 -0.52197 0.50868 -0.52544 0.51233 -0.52891 C 0.51823 -0.53469 0.52864 -0.53446 0.53542 -0.53909 " pathEditMode="relative" ptsTypes="ffff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008E-6 C 0.00469 -0.0007 0.00938 -0.00046 0.01389 -0.00208 C 0.01667 -0.00324 0.01875 -0.00717 0.02153 -0.0081 C 0.04289 -0.0155 0.06493 -0.0155 0.08612 -0.02452 C 0.09931 -0.0377 0.11268 -0.05088 0.12622 -0.0636 C 0.13351 -0.07031 0.13959 -0.07771 0.14775 -0.08187 C 0.15573 -0.0902 0.15816 -0.09829 0.16459 -0.1087 C 0.16737 -0.11309 0.17379 -0.12095 0.17379 -0.12095 C 0.17674 -0.13067 0.18108 -0.13807 0.18455 -0.14755 C 0.18507 -0.15102 0.18507 -0.15449 0.18612 -0.15773 C 0.18733 -0.16143 0.19011 -0.1642 0.1908 -0.16813 C 0.19323 -0.18085 0.19046 -0.19473 0.19393 -0.20699 C 0.19931 -0.22549 0.21129 -0.24075 0.21546 -0.26018 C 0.22066 -0.28469 0.22518 -0.30828 0.2323 -0.3321 C 0.23941 -0.38737 0.24914 -0.45976 0.21702 -0.50416 C 0.21112 -0.5266 0.19827 -0.53747 0.1816 -0.5451 C 0.16459 -0.56198 0.14896 -0.57632 0.12778 -0.5821 C 0.12136 -0.59459 0.10556 -0.59852 0.09532 -0.60245 C 0.08507 -0.61309 0.07101 -0.61332 0.05851 -0.61679 C 0.0191 -0.64339 -0.0427 -0.64431 -0.08454 -0.64755 C -0.10277 -0.65379 -0.11232 -0.64755 -0.13073 -0.64339 C -0.14461 -0.63182 -0.15312 -0.62928 -0.16927 -0.62512 C -0.17517 -0.62373 -0.1802 -0.61864 -0.18611 -0.61679 C -0.19114 -0.61517 -0.19635 -0.61402 -0.20156 -0.61286 C -0.2052 -0.61193 -0.20868 -0.6117 -0.21232 -0.61078 C -0.21736 -0.60962 -0.2276 -0.60662 -0.2276 -0.60662 C -0.23159 -0.60315 -0.25399 -0.5895 -0.26007 -0.58811 C -0.26718 -0.5865 -0.27448 -0.58673 -0.28159 -0.58603 C -0.29114 -0.58326 -0.29826 -0.57886 -0.30763 -0.57378 C -0.31111 -0.57193 -0.31371 -0.56846 -0.31684 -0.56568 C -0.3184 -0.56429 -0.32152 -0.56152 -0.32152 -0.56152 C -0.32361 -0.55736 -0.32552 -0.55342 -0.3276 -0.54926 C -0.32882 -0.54695 -0.32916 -0.54094 -0.32916 -0.54094 " pathEditMode="relative" ptsTypes="ffffffffffffffffffffffffffffffffA">
                                      <p:cBhvr>
                                        <p:cTn id="22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73 0.02197 C 0.07848 0.00994 0.10139 0.00115 0.11563 -0.02729 C 0.11962 -0.04487 0.1257 -0.06037 0.12795 -0.0784 C 0.12657 -0.0976 0.12778 -0.11749 0.12327 -0.13576 C 0.12066 -0.1464 0.10973 -0.15727 0.10486 -0.16444 C 0.08403 -0.19496 0.05764 -0.21901 0.02639 -0.22595 C 0.02118 -0.23081 0.01354 -0.2315 0.00955 -0.23821 C 0.0066 -0.2433 0.00834 -0.25093 0.00643 -0.25671 C 0.00504 -0.26041 -0.00694 -0.26481 -0.00746 -0.26504 C -0.02743 -0.26365 -0.04739 -0.26249 -0.06736 -0.26087 C -0.07205 -0.26041 -0.07691 -0.26111 -0.08125 -0.25879 C -0.08489 -0.25694 -0.08646 -0.24954 -0.09045 -0.24862 C -0.10503 -0.24538 -0.12014 -0.24723 -0.13507 -0.24654 C -0.14705 -0.2433 -0.15139 -0.23821 -0.16441 -0.23636 C -0.1783 -0.22827 -0.19409 -0.22179 -0.20902 -0.21786 C -0.21979 -0.20815 -0.22864 -0.20676 -0.23993 -0.19936 C -0.24236 -0.19751 -0.24479 -0.19496 -0.24739 -0.19311 C -0.25034 -0.19103 -0.25347 -0.18918 -0.25659 -0.1871 C -0.26007 -0.18016 -0.26406 -0.17854 -0.26597 -0.17068 C -0.26441 -0.15218 -0.26423 -0.13345 -0.26128 -0.11541 C -0.26007 -0.10777 -0.2526 -0.10014 -0.24896 -0.09482 C -0.24375 -0.08719 -0.24132 -0.07632 -0.23507 -0.07031 C -0.23055 -0.06615 -0.225 -0.06453 -0.21979 -0.06198 C -0.19861 -0.05111 -0.17656 -0.04395 -0.15521 -0.03331 C -0.12708 -0.03469 -0.09861 -0.03446 -0.07048 -0.03747 C -0.06198 -0.03839 -0.04253 -0.05111 -0.03663 -0.05597 C -0.00868 -0.07933 0.0158 -0.10662 0.04028 -0.13576 C 0.04948 -0.15865 0.0625 -0.17924 0.06945 -0.20352 C 0.07118 -0.21 0.07761 -0.24885 0.07865 -0.25463 C 0.08247 -0.30481 0.08177 -0.2803 0.07101 -0.37142 C 0.0691 -0.38761 0.05799 -0.39917 0.05104 -0.41259 C 0.04445 -0.42531 0.03785 -0.43941 0.02795 -0.44728 C 0.02275 -0.45144 0.01736 -0.45468 0.0125 -0.45953 C -0.01996 -0.49145 0.01511 -0.46023 -0.01059 -0.49237 C -0.01875 -0.50255 -0.0592 -0.53608 -0.06128 -0.53747 C -0.08975 -0.55505 -0.09913 -0.56268 -0.12587 -0.57447 C -0.14913 -0.58465 -0.17343 -0.5902 -0.19687 -0.59899 C -0.21215 -0.60477 -0.22639 -0.61471 -0.24132 -0.62165 C -0.28385 -0.64154 -0.33038 -0.65495 -0.37517 -0.6605 C -0.38906 -0.66582 -0.39288 -0.66351 -0.4059 -0.65634 C -0.41423 -0.64547 -0.41284 -0.62905 -0.41823 -0.61541 C -0.41614 -0.59297 -0.41632 -0.56985 -0.41198 -0.54788 C -0.40989 -0.5377 -0.40382 -0.53007 -0.39965 -0.52105 C -0.39757 -0.51666 -0.39739 -0.51087 -0.39514 -0.50671 C -0.39323 -0.50324 -0.3901 -0.50139 -0.3875 -0.49862 C -0.38698 -0.49445 -0.38784 -0.4896 -0.38593 -0.48636 C -0.38333 -0.48197 -0.37847 -0.48127 -0.37517 -0.47803 C -0.3651 -0.46832 -0.35642 -0.45583 -0.34583 -0.44728 C -0.33472 -0.43826 -0.32534 -0.43155 -0.3151 -0.42068 C -0.29462 -0.39917 -0.2809 -0.37766 -0.25521 -0.36749 C -0.2092 -0.32887 -0.26684 -0.37419 -0.21979 -0.34691 C -0.20659 -0.33927 -0.19132 -0.33419 -0.18125 -0.32031 C -0.17968 -0.31823 -0.17882 -0.31522 -0.17673 -0.31407 C -0.15694 -0.30343 -0.13628 -0.29926 -0.1151 -0.29765 C -0.07482 -0.29973 -0.04531 -0.29094 -0.01198 -0.31198 C 0.00157 -0.3321 0.00157 -0.33395 0.00955 -0.35523 C 0.00799 -0.37026 0.00747 -0.3853 0.00486 -0.4001 C -0.00625 -0.46254 -0.03455 -0.48821 -0.06736 -0.52938 C -0.09739 -0.56707 -0.11562 -0.58997 -0.15659 -0.60523 C -0.18264 -0.62928 -0.16562 -0.61541 -0.2059 -0.63992 C -0.21146 -0.64339 -0.22291 -0.65033 -0.22291 -0.6501 C -0.2309 -0.67531 -0.22343 -0.66282 -0.25208 -0.67276 C -0.30277 -0.69034 -0.27031 -0.68271 -0.32743 -0.69126 C -0.35868 -0.70259 -0.38142 -0.71323 -0.41354 -0.71578 C -0.47413 -0.71277 -0.53455 -0.71115 -0.59514 -0.70768 C -0.60555 -0.70398 -0.61632 -0.70306 -0.62587 -0.69728 C -0.64982 -0.68271 -0.60642 -0.69311 -0.64583 -0.6871 C -0.66423 -0.67739 -0.68159 -0.6649 -0.69965 -0.65426 C -0.70937 -0.64154 -0.72066 -0.6316 -0.73055 -0.61957 C -0.73507 -0.61402 -0.73854 -0.60037 -0.74132 -0.59482 C -0.74687 -0.58326 -0.75382 -0.56962 -0.76128 -0.56013 C -0.76354 -0.52845 -0.76475 -0.50532 -0.76284 -0.47202 C -0.7625 -0.46647 -0.75573 -0.45283 -0.75521 -0.45144 C -0.74357 -0.42068 -0.73281 -0.38992 -0.72135 -0.35916 C -0.71753 -0.33442 -0.72396 -0.3661 -0.71059 -0.33673 C -0.70798 -0.33118 -0.70798 -0.32401 -0.7059 -0.31823 C -0.69861 -0.29741 -0.69496 -0.29695 -0.68593 -0.27729 C -0.66892 -0.24029 -0.65277 -0.20352 -0.63368 -0.1686 C -0.62326 -0.1501 -0.60486 -0.1383 -0.59201 -0.1235 C -0.58107 -0.11078 -0.57187 -0.09575 -0.56128 -0.08257 C -0.55451 -0.07424 -0.53055 -0.05551 -0.52274 -0.04973 C -0.51302 -0.04256 -0.50729 -0.04371 -0.4967 -0.03955 C -0.48003 -0.03284 -0.4651 -0.02128 -0.44896 -0.01296 C -0.44531 -0.00602 -0.44271 0.00185 -0.43819 0.00763 C -0.43576 0.01063 -0.43229 0.01202 -0.42899 0.01179 C -0.41146 0.0104 -0.41389 0.00416 -0.39965 0.00138 C -0.39305 4.39408E-6 -0.38628 0.00023 -0.37968 -0.00047 C -0.37205 -0.00532 -0.36493 -0.01272 -0.35659 -0.01504 C -0.34305 -0.01897 -0.3151 -0.01897 -0.3151 -0.01874 C -0.31406 -0.02313 -0.31475 -0.02914 -0.31198 -0.03123 C -0.30156 -0.03932 -0.28941 -0.0421 -0.27812 -0.04765 C -0.26093 -0.05597 -0.24496 -0.06915 -0.22899 -0.08049 C -0.20087 -0.10061 -0.17482 -0.12628 -0.15208 -0.15634 C -0.14843 -0.1612 -0.1467 -0.16837 -0.14288 -0.17276 C -0.1401 -0.176 -0.13646 -0.17785 -0.1335 -0.18086 C -0.12882 -0.18548 -0.12413 -0.18987 -0.11979 -0.19519 C -0.11684 -0.19889 -0.11493 -0.20375 -0.11198 -0.20745 C -0.10347 -0.21786 -0.09097 -0.22803 -0.08125 -0.23636 C -0.07413 -0.24237 -0.07552 -0.23775 -0.06892 -0.24654 C -0.05746 -0.2618 -0.04496 -0.27637 -0.0335 -0.29163 C -0.01718 -0.31337 -0.03975 -0.28631 -0.02587 -0.30805 C -0.01996 -0.31707 -0.00955 -0.32308 -0.00121 -0.32632 C 0.00191 -0.33118 0.00538 -0.33534 0.00799 -0.34066 C 0.01841 -0.36263 0.00556 -0.34991 0.02032 -0.36124 C 0.02587 -0.37697 0.01962 -0.36263 0.03108 -0.37766 C 0.03889 -0.38807 0.04236 -0.41004 0.05261 -0.41467 C 0.05469 -0.41883 0.05608 -0.42345 0.05868 -0.42692 C 0.06233 -0.43178 0.06945 -0.44126 0.06945 -0.44103 C 0.0724 -0.45098 0.07657 -0.45491 0.08021 -0.4637 C 0.08438 -0.47364 0.08681 -0.48474 0.09098 -0.49445 C 0.09341 -0.5 0.09723 -0.50463 0.09879 -0.51087 C 0.10035 -0.51712 0.10174 -0.52313 0.1033 -0.52938 C 0.10382 -0.53146 0.10486 -0.53539 0.10486 -0.53516 C 0.10434 -0.54302 0.10729 -0.55273 0.1033 -0.55805 C 0.10139 -0.5606 0.0875 -0.55528 0.08334 -0.55389 C 0.07986 -0.5451 0.07622 -0.54233 0.07101 -0.53539 C 0.06719 -0.52059 0.06702 -0.52729 0.06945 -0.51504 C 0.0816 -0.52267 0.07118 -0.51735 0.08021 -0.51087 " pathEditMode="relative" rAng="0" ptsTypes="fffffffffffffffffffffffffffffffffffffffffffffffffffffffffffffffffffffffffffffffffffffffffffffffffffffffffffffffffffffA">
                                      <p:cBhvr>
                                        <p:cTn id="26" dur="2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00" y="-3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 "Накорми Великана".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упражнять детей в образовании существительных множественного числа.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Ход игры.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Взрослый просит ребенка помочь Коту в сапогах накормить Великана. С этой целью ребенок образует существительные множественного числа от предложенных существительных единственного числа, обозначающих продукты питания, овощи и фрукты (конфета-конфеты, котлета-котлеты, сосиска-сосиски, огурец-огурцы, яблоко-яблоки и т.п.).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t.depositphotos.com/1024768/3091/v/950/depositphotos_30913465-stock-illustration-candy-cartoon-illustration-clip-art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1516473" cy="1437906"/>
          </a:xfrm>
          <a:prstGeom prst="rect">
            <a:avLst/>
          </a:prstGeom>
          <a:noFill/>
        </p:spPr>
      </p:pic>
      <p:pic>
        <p:nvPicPr>
          <p:cNvPr id="17412" name="Picture 4" descr="https://previews.123rf.com/images/hatza/hatza1208/hatza120800087/15058687-Set-of-colorful-candy-Stock-Photo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54812"/>
            <a:ext cx="2016224" cy="1861130"/>
          </a:xfrm>
          <a:prstGeom prst="rect">
            <a:avLst/>
          </a:prstGeom>
          <a:noFill/>
        </p:spPr>
      </p:pic>
      <p:pic>
        <p:nvPicPr>
          <p:cNvPr id="17414" name="Picture 6" descr="https://kafevkusdnya.ru/upload/iblock/53e/53e857f15d603cc2d21473eaff334509.jpe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548" y="2132856"/>
            <a:ext cx="2160240" cy="1728192"/>
          </a:xfrm>
          <a:prstGeom prst="rect">
            <a:avLst/>
          </a:prstGeom>
          <a:noFill/>
        </p:spPr>
      </p:pic>
      <p:pic>
        <p:nvPicPr>
          <p:cNvPr id="17416" name="Picture 8" descr="http://calori.ru/products-filter/Kotlety-iz-indeyki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060848"/>
            <a:ext cx="2376263" cy="2376264"/>
          </a:xfrm>
          <a:prstGeom prst="rect">
            <a:avLst/>
          </a:prstGeom>
          <a:noFill/>
        </p:spPr>
      </p:pic>
      <p:pic>
        <p:nvPicPr>
          <p:cNvPr id="17418" name="Picture 10" descr="http://iakosmetolog.ru/wp-content/uploads/2016/04/562cdf919e65d2b43ecdc66314d87b85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149080"/>
            <a:ext cx="2292510" cy="1616220"/>
          </a:xfrm>
          <a:prstGeom prst="rect">
            <a:avLst/>
          </a:prstGeom>
          <a:noFill/>
        </p:spPr>
      </p:pic>
      <p:pic>
        <p:nvPicPr>
          <p:cNvPr id="17420" name="Picture 12" descr="http://ladychef.ru/wp-content/uploads/2012/10/bulochki-s-koritsey1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293096"/>
            <a:ext cx="2417073" cy="1872208"/>
          </a:xfrm>
          <a:prstGeom prst="rect">
            <a:avLst/>
          </a:prstGeom>
          <a:noFill/>
        </p:spPr>
      </p:pic>
      <p:pic>
        <p:nvPicPr>
          <p:cNvPr id="7170" name="Picture 2" descr="https://altclub.biz/files/09b132f4/137/preview_a11235062fd641ea665ea9e5e6775dd6.gif"/>
          <p:cNvPicPr>
            <a:picLocks noChangeAspect="1" noChangeArrowheads="1" noCrop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7573" y="692696"/>
            <a:ext cx="2206617" cy="1440160"/>
          </a:xfrm>
          <a:prstGeom prst="rect">
            <a:avLst/>
          </a:prstGeom>
          <a:noFill/>
        </p:spPr>
      </p:pic>
      <p:pic>
        <p:nvPicPr>
          <p:cNvPr id="21" name="Picture 2" descr="https://altclub.biz/files/09b132f4/137/preview_a11235062fd641ea665ea9e5e6775dd6.gif"/>
          <p:cNvPicPr>
            <a:picLocks noChangeAspect="1" noChangeArrowheads="1" noCrop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7242" y="2492896"/>
            <a:ext cx="2316948" cy="1512168"/>
          </a:xfrm>
          <a:prstGeom prst="rect">
            <a:avLst/>
          </a:prstGeom>
          <a:noFill/>
        </p:spPr>
      </p:pic>
      <p:pic>
        <p:nvPicPr>
          <p:cNvPr id="22" name="Picture 2" descr="https://altclub.biz/files/09b132f4/137/preview_a11235062fd641ea665ea9e5e6775dd6.gif"/>
          <p:cNvPicPr>
            <a:picLocks noChangeAspect="1" noChangeArrowheads="1" noCrop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4904" y="4149080"/>
            <a:ext cx="2316948" cy="15121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631844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“Что лишнее?”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учить выделять первый звук слова, исключать из ряда названий предметов одно, отличающееся от всех начальным звуком.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посмотри на картинки и найди в каждом ряду лишнюю {указание: обрати внимание на первые звуки}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Например: бабочка, бант, заяц, бочка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                   кот, ель, козел, колобок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                   зонт, замок, шар, заяц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Варианты игры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обратить внимание на конечный звук {соответствующий подбор картинок, например: забор, светофор, шофер, автобус};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количество слогов {например: кот, мак, рак, лиса};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гласный или согласный звук начинается слово {например: азбука, дерево, стол, медведь};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мягкий или твердый согласный начинается слово {например: зуб, свеча, лампа, лиса};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rintonic.ru/uploads/images/2016/03/14/.tmb/thumb_img_56e65f46ba735_resize_0_21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7401" y="548680"/>
            <a:ext cx="2349469" cy="1656184"/>
          </a:xfrm>
          <a:prstGeom prst="rect">
            <a:avLst/>
          </a:prstGeom>
          <a:noFill/>
        </p:spPr>
      </p:pic>
      <p:pic>
        <p:nvPicPr>
          <p:cNvPr id="20484" name="Picture 4" descr="http://www.playcast.ru/uploads/2017/06/02/2273286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836712"/>
            <a:ext cx="2185071" cy="1584176"/>
          </a:xfrm>
          <a:prstGeom prst="rect">
            <a:avLst/>
          </a:prstGeom>
          <a:noFill/>
        </p:spPr>
      </p:pic>
      <p:pic>
        <p:nvPicPr>
          <p:cNvPr id="20486" name="Picture 6" descr="http://img0.liveinternet.ru/images/attach/c/0/113/251/113251338_large_66916837_1290418786_1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1800200" cy="2468645"/>
          </a:xfrm>
          <a:prstGeom prst="rect">
            <a:avLst/>
          </a:prstGeom>
          <a:noFill/>
        </p:spPr>
      </p:pic>
      <p:pic>
        <p:nvPicPr>
          <p:cNvPr id="20488" name="Picture 8" descr="http://cliparts.co/cliparts/kT8/z7X/kT8z7XgTr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32656"/>
            <a:ext cx="1979712" cy="1979712"/>
          </a:xfrm>
          <a:prstGeom prst="rect">
            <a:avLst/>
          </a:prstGeom>
          <a:noFill/>
        </p:spPr>
      </p:pic>
      <p:pic>
        <p:nvPicPr>
          <p:cNvPr id="20494" name="Picture 14" descr="http://images.easyfreeclipart.com/1546/umbrella-clip-art-at-clkercom-vector-online-royalty-free-1546851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2382014" cy="2088232"/>
          </a:xfrm>
          <a:prstGeom prst="rect">
            <a:avLst/>
          </a:prstGeom>
          <a:noFill/>
        </p:spPr>
      </p:pic>
      <p:pic>
        <p:nvPicPr>
          <p:cNvPr id="20496" name="Picture 16" descr="https://static5.depositphotos.com/1020070/465/v/950/depositphotos_4650953-stock-illustration-lock-icon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573016"/>
            <a:ext cx="2232248" cy="2088232"/>
          </a:xfrm>
          <a:prstGeom prst="rect">
            <a:avLst/>
          </a:prstGeom>
          <a:noFill/>
        </p:spPr>
      </p:pic>
      <p:pic>
        <p:nvPicPr>
          <p:cNvPr id="20498" name="Picture 18" descr="http://fotohomka.ru/images/Jan/09/d7c2f69f591e3844e0d39bd9cc9956c0/mini_6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404664"/>
            <a:ext cx="2463273" cy="2376264"/>
          </a:xfrm>
          <a:prstGeom prst="rect">
            <a:avLst/>
          </a:prstGeom>
          <a:noFill/>
        </p:spPr>
      </p:pic>
      <p:pic>
        <p:nvPicPr>
          <p:cNvPr id="20500" name="Picture 20" descr="http://cdn.playbuzz.com/cdn/f7456439-51dc-47f4-aed0-9e81991c3148/fa9cf325-c26a-42cd-8a82-369d0d0ae807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4747" y="3367212"/>
            <a:ext cx="2160046" cy="23864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://kotygoroshko.com.ua/_dr/5/567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1483846" cy="1728192"/>
          </a:xfrm>
          <a:prstGeom prst="rect">
            <a:avLst/>
          </a:prstGeom>
          <a:noFill/>
        </p:spPr>
      </p:pic>
      <p:pic>
        <p:nvPicPr>
          <p:cNvPr id="27650" name="Picture 2" descr="http://more-cliparts.net/images/kiMnLyd4T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764704"/>
            <a:ext cx="2160240" cy="1393703"/>
          </a:xfrm>
          <a:prstGeom prst="rect">
            <a:avLst/>
          </a:prstGeom>
          <a:noFill/>
        </p:spPr>
      </p:pic>
      <p:pic>
        <p:nvPicPr>
          <p:cNvPr id="27652" name="Picture 4" descr="http://st.depositphotos.com/1314526/4257/v/450/depositphotos_42571423-stock-illustration-pine-cones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76672"/>
            <a:ext cx="2102024" cy="2102024"/>
          </a:xfrm>
          <a:prstGeom prst="rect">
            <a:avLst/>
          </a:prstGeom>
          <a:noFill/>
        </p:spPr>
      </p:pic>
      <p:pic>
        <p:nvPicPr>
          <p:cNvPr id="27654" name="Picture 6" descr="https://im0-tub-ru.yandex.net/i?id=b33e998bf2a144149d6f47f4b8fcb98a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476672"/>
            <a:ext cx="1442095" cy="2032910"/>
          </a:xfrm>
          <a:prstGeom prst="rect">
            <a:avLst/>
          </a:prstGeom>
          <a:noFill/>
        </p:spPr>
      </p:pic>
      <p:pic>
        <p:nvPicPr>
          <p:cNvPr id="27656" name="Picture 8" descr="http://6liski.detkin-club.ru/images/custom_4/snegovik_588c4bd771b7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429000"/>
            <a:ext cx="1838015" cy="2466616"/>
          </a:xfrm>
          <a:prstGeom prst="rect">
            <a:avLst/>
          </a:prstGeom>
          <a:noFill/>
        </p:spPr>
      </p:pic>
      <p:pic>
        <p:nvPicPr>
          <p:cNvPr id="27658" name="Picture 10" descr="http://foto.fastimagess.ru/img-q5y5x5n4g4041416x2u2z234z5f5a4g4k4f5h4v2o4o4/i302/1112/82/bfdc81c05d80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7164" y="3645024"/>
            <a:ext cx="2094778" cy="2016224"/>
          </a:xfrm>
          <a:prstGeom prst="rect">
            <a:avLst/>
          </a:prstGeom>
          <a:noFill/>
        </p:spPr>
      </p:pic>
      <p:pic>
        <p:nvPicPr>
          <p:cNvPr id="27660" name="Picture 12" descr="http://im.promkompr.ru/d/1793133/d/snezhinka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789040"/>
            <a:ext cx="2238009" cy="2016224"/>
          </a:xfrm>
          <a:prstGeom prst="rect">
            <a:avLst/>
          </a:prstGeom>
          <a:noFill/>
        </p:spPr>
      </p:pic>
      <p:pic>
        <p:nvPicPr>
          <p:cNvPr id="9" name="Picture 2" descr="https://st.depositphotos.com/1024768/3091/v/950/depositphotos_30913465-stock-illustration-candy-cartoon-illustration-clip-art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005064"/>
            <a:ext cx="1516473" cy="14379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264</TotalTime>
  <Words>188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Monotype Corsiva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Марина Иванова</cp:lastModifiedBy>
  <cp:revision>52</cp:revision>
  <dcterms:created xsi:type="dcterms:W3CDTF">2015-06-20T16:52:31Z</dcterms:created>
  <dcterms:modified xsi:type="dcterms:W3CDTF">2020-05-18T18:12:40Z</dcterms:modified>
</cp:coreProperties>
</file>