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5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462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3A503-154C-4069-8EBE-957B05678179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BFDEC-2535-4675-89B5-7AA8BD9579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530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3A503-154C-4069-8EBE-957B05678179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BFDEC-2535-4675-89B5-7AA8BD9579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635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3A503-154C-4069-8EBE-957B05678179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BFDEC-2535-4675-89B5-7AA8BD9579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445456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3A503-154C-4069-8EBE-957B05678179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BFDEC-2535-4675-89B5-7AA8BD9579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17859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3A503-154C-4069-8EBE-957B05678179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BFDEC-2535-4675-89B5-7AA8BD9579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866578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3A503-154C-4069-8EBE-957B05678179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BFDEC-2535-4675-89B5-7AA8BD9579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1630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3A503-154C-4069-8EBE-957B05678179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BFDEC-2535-4675-89B5-7AA8BD9579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15206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3A503-154C-4069-8EBE-957B05678179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BFDEC-2535-4675-89B5-7AA8BD9579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2663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3A503-154C-4069-8EBE-957B05678179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BFDEC-2535-4675-89B5-7AA8BD9579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503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3A503-154C-4069-8EBE-957B05678179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BFDEC-2535-4675-89B5-7AA8BD9579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274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3A503-154C-4069-8EBE-957B05678179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BFDEC-2535-4675-89B5-7AA8BD9579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741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3A503-154C-4069-8EBE-957B05678179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BFDEC-2535-4675-89B5-7AA8BD9579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7478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3A503-154C-4069-8EBE-957B05678179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BFDEC-2535-4675-89B5-7AA8BD9579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4725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3A503-154C-4069-8EBE-957B05678179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BFDEC-2535-4675-89B5-7AA8BD9579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3975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3A503-154C-4069-8EBE-957B05678179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BFDEC-2535-4675-89B5-7AA8BD9579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3518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BFDEC-2535-4675-89B5-7AA8BD9579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3A503-154C-4069-8EBE-957B05678179}" type="datetimeFigureOut">
              <a:rPr lang="ru-RU" smtClean="0"/>
              <a:pPr/>
              <a:t>18.05.2020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5645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73A503-154C-4069-8EBE-957B05678179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41BFDEC-2535-4675-89B5-7AA8BD9579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935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  <p:sldLayoutId id="2147483837" r:id="rId12"/>
    <p:sldLayoutId id="2147483838" r:id="rId13"/>
    <p:sldLayoutId id="2147483839" r:id="rId14"/>
    <p:sldLayoutId id="2147483840" r:id="rId15"/>
    <p:sldLayoutId id="214748384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Интерактивная папка-</a:t>
            </a:r>
            <a:r>
              <a:rPr lang="ru-RU" dirty="0" err="1" smtClean="0"/>
              <a:t>лэпбук</a:t>
            </a:r>
            <a:r>
              <a:rPr lang="ru-RU" dirty="0" smtClean="0"/>
              <a:t> «Весна»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4050834"/>
            <a:ext cx="7766936" cy="984630"/>
          </a:xfrm>
        </p:spPr>
        <p:txBody>
          <a:bodyPr>
            <a:noAutofit/>
          </a:bodyPr>
          <a:lstStyle/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pPr algn="r"/>
            <a:r>
              <a:rPr lang="ru-RU" sz="2000" dirty="0" smtClean="0"/>
              <a:t>Выполнила: </a:t>
            </a:r>
            <a:r>
              <a:rPr lang="ru-RU" sz="2000" dirty="0" err="1" smtClean="0"/>
              <a:t>Намсараева</a:t>
            </a:r>
            <a:r>
              <a:rPr lang="ru-RU" sz="2000" dirty="0" smtClean="0"/>
              <a:t> Валерия Александровна</a:t>
            </a:r>
          </a:p>
          <a:p>
            <a:pPr algn="r"/>
            <a:r>
              <a:rPr lang="ru-RU" sz="2000" dirty="0" smtClean="0"/>
              <a:t>Должность: воспитатель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43058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02976" y="1819348"/>
            <a:ext cx="5387702" cy="42212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1666" y="1237229"/>
            <a:ext cx="4155626" cy="53781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4114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задачи: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32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Цель: расширять знания детей о времени года «Весна».</a:t>
            </a:r>
            <a:br>
              <a:rPr lang="ru-RU" sz="32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lang="ru-RU" sz="3200" dirty="0" smtClean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Задачи</a:t>
            </a:r>
            <a:r>
              <a:rPr lang="ru-RU" sz="32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: - р</a:t>
            </a:r>
            <a:r>
              <a:rPr lang="ru-RU" sz="32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азвивать обобщенные представления о весне как времени года, ее существенных признаках;</a:t>
            </a:r>
            <a:r>
              <a:rPr lang="ru-RU" sz="32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</a:t>
            </a:r>
            <a:r>
              <a:rPr lang="ru-RU" sz="32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закрепить представления о весенней одежде;</a:t>
            </a:r>
            <a:br>
              <a:rPr lang="ru-RU" sz="32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развивать интерес к весенним праздникам;</a:t>
            </a:r>
            <a:br>
              <a:rPr lang="ru-RU" sz="32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воспитывать интерес и положительное отношение к поэзии</a:t>
            </a:r>
            <a:r>
              <a:rPr lang="ru-RU" sz="32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;</a:t>
            </a:r>
          </a:p>
          <a:p>
            <a:r>
              <a:rPr lang="ru-RU" sz="32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развивать кругозор детей;</a:t>
            </a:r>
            <a:r>
              <a:rPr lang="ru-RU" sz="32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воспитывать бережное отношение к природе.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3759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лэпбука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260797"/>
            <a:ext cx="8596668" cy="3880773"/>
          </a:xfrm>
        </p:spPr>
        <p:txBody>
          <a:bodyPr>
            <a:normAutofit fontScale="92500" lnSpcReduction="10000"/>
          </a:bodyPr>
          <a:lstStyle/>
          <a:p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Весенние стихи;</a:t>
            </a:r>
          </a:p>
          <a:p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 про весну</a:t>
            </a:r>
          </a:p>
          <a:p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Признаки весны</a:t>
            </a:r>
          </a:p>
          <a:p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одевают весной</a:t>
            </a:r>
          </a:p>
          <a:p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Весенние цветы</a:t>
            </a:r>
          </a:p>
          <a:p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Весенние праздники</a:t>
            </a:r>
          </a:p>
          <a:p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Весенние раскраски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2624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Весенние стихи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603609" y="115344"/>
            <a:ext cx="4598557" cy="739662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04625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 о весне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574874" y="1387525"/>
            <a:ext cx="5249336" cy="509895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5756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Признаки весны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577745" y="1388375"/>
            <a:ext cx="5093218" cy="489777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07024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0276" y="346554"/>
            <a:ext cx="8596668" cy="132080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Весенняя одежда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552745" y="766656"/>
            <a:ext cx="5443139" cy="578943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709637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Весенние цветы и праздники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269544" y="1114720"/>
            <a:ext cx="5516642" cy="556839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997404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Весенние раскраски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572705" y="532240"/>
            <a:ext cx="4986868" cy="675025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59324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65</TotalTime>
  <Words>67</Words>
  <Application>Microsoft Office PowerPoint</Application>
  <PresentationFormat>Широкоэкранный</PresentationFormat>
  <Paragraphs>25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Times New Roman</vt:lpstr>
      <vt:lpstr>Trebuchet MS</vt:lpstr>
      <vt:lpstr>Wingdings 3</vt:lpstr>
      <vt:lpstr>Грань</vt:lpstr>
      <vt:lpstr>Интерактивная папка-лэпбук «Весна»</vt:lpstr>
      <vt:lpstr>Цели и задачи:</vt:lpstr>
      <vt:lpstr>Содержание лэпбука:</vt:lpstr>
      <vt:lpstr>Весенние стихи</vt:lpstr>
      <vt:lpstr>Загадки о весне</vt:lpstr>
      <vt:lpstr>Признаки весны</vt:lpstr>
      <vt:lpstr>Весенняя одежда</vt:lpstr>
      <vt:lpstr>Весенние цветы и праздники</vt:lpstr>
      <vt:lpstr>Весенние раскраски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Интерактивная папка-лэпбук «Весна»</dc:title>
  <dc:creator>user</dc:creator>
  <cp:lastModifiedBy>1</cp:lastModifiedBy>
  <cp:revision>9</cp:revision>
  <dcterms:created xsi:type="dcterms:W3CDTF">2019-03-22T06:33:05Z</dcterms:created>
  <dcterms:modified xsi:type="dcterms:W3CDTF">2020-05-18T15:17:59Z</dcterms:modified>
</cp:coreProperties>
</file>