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547" r:id="rId1"/>
  </p:sldMasterIdLst>
  <p:sldIdLst>
    <p:sldId id="256" r:id="rId2"/>
    <p:sldId id="261" r:id="rId3"/>
    <p:sldId id="257" r:id="rId4"/>
    <p:sldId id="258" r:id="rId5"/>
    <p:sldId id="259" r:id="rId6"/>
    <p:sldId id="260" r:id="rId7"/>
    <p:sldId id="264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0ED7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8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3504" y="770467"/>
            <a:ext cx="10782300" cy="3352800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8800" spc="-120" baseline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67512" y="4206876"/>
            <a:ext cx="9228201" cy="1645920"/>
          </a:xfrm>
        </p:spPr>
        <p:txBody>
          <a:bodyPr>
            <a:normAutofit/>
          </a:bodyPr>
          <a:lstStyle>
            <a:lvl1pPr marL="0" indent="0" algn="l">
              <a:buNone/>
              <a:defRPr sz="32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fld id="{9905F5AE-3CF3-4CCB-BE45-91C90C33AC4A}" type="datetimeFigureOut">
              <a:rPr lang="ru-RU" smtClean="0"/>
              <a:t>пн: 18.05.20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5000"/>
                  </a:srgbClr>
                </a:solidFill>
              </a:defRPr>
            </a:lvl1pPr>
          </a:lstStyle>
          <a:p>
            <a:fld id="{27DD725C-8BE3-40A1-A30A-E211CDDBE7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30477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5F5AE-3CF3-4CCB-BE45-91C90C33AC4A}" type="datetimeFigureOut">
              <a:rPr lang="ru-RU" smtClean="0"/>
              <a:t>пн: 18.05.20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D725C-8BE3-40A1-A30A-E211CDDBE7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45347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43950" y="695325"/>
            <a:ext cx="2628900" cy="48006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1525" y="714375"/>
            <a:ext cx="7734300" cy="540067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5F5AE-3CF3-4CCB-BE45-91C90C33AC4A}" type="datetimeFigureOut">
              <a:rPr lang="ru-RU" smtClean="0"/>
              <a:t>пн: 18.05.20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D725C-8BE3-40A1-A30A-E211CDDBE7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81611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5F5AE-3CF3-4CCB-BE45-91C90C33AC4A}" type="datetimeFigureOut">
              <a:rPr lang="ru-RU" smtClean="0"/>
              <a:t>пн: 18.05.20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D725C-8BE3-40A1-A30A-E211CDDBE7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8927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3504" y="767419"/>
            <a:ext cx="10780776" cy="3355848"/>
          </a:xfrm>
        </p:spPr>
        <p:txBody>
          <a:bodyPr anchor="b">
            <a:normAutofit/>
          </a:bodyPr>
          <a:lstStyle>
            <a:lvl1pPr>
              <a:lnSpc>
                <a:spcPct val="80000"/>
              </a:lnSpc>
              <a:defRPr sz="8800" b="0" baseline="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7512" y="4204209"/>
            <a:ext cx="9226296" cy="1645920"/>
          </a:xfrm>
        </p:spPr>
        <p:txBody>
          <a:bodyPr anchor="t">
            <a:normAutofit/>
          </a:bodyPr>
          <a:lstStyle>
            <a:lvl1pPr marL="0" indent="0">
              <a:buNone/>
              <a:defRPr sz="320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5F5AE-3CF3-4CCB-BE45-91C90C33AC4A}" type="datetimeFigureOut">
              <a:rPr lang="ru-RU" smtClean="0"/>
              <a:t>пн: 18.05.20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D725C-8BE3-40A1-A30A-E211CDDBE7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40164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6656" y="1998134"/>
            <a:ext cx="4663440" cy="37673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11330" y="1998134"/>
            <a:ext cx="4663440" cy="37673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5F5AE-3CF3-4CCB-BE45-91C90C33AC4A}" type="datetimeFigureOut">
              <a:rPr lang="ru-RU" smtClean="0"/>
              <a:t>пн: 18.05.20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D725C-8BE3-40A1-A30A-E211CDDBE7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96457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040467"/>
            <a:ext cx="4663440" cy="723400"/>
          </a:xfrm>
        </p:spPr>
        <p:txBody>
          <a:bodyPr anchor="ctr">
            <a:normAutofit/>
          </a:bodyPr>
          <a:lstStyle>
            <a:lvl1pPr marL="0" indent="0">
              <a:buNone/>
              <a:defRPr sz="2200" b="0" cap="all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6656" y="2753084"/>
            <a:ext cx="4663440" cy="3200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07608" y="2038435"/>
            <a:ext cx="4663440" cy="722376"/>
          </a:xfrm>
        </p:spPr>
        <p:txBody>
          <a:bodyPr anchor="ctr">
            <a:normAutofit/>
          </a:bodyPr>
          <a:lstStyle>
            <a:lvl1pPr marL="0" indent="0">
              <a:buNone/>
              <a:defRPr sz="2200" b="0" cap="all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007608" y="2750990"/>
            <a:ext cx="4663440" cy="3200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5F5AE-3CF3-4CCB-BE45-91C90C33AC4A}" type="datetimeFigureOut">
              <a:rPr lang="ru-RU" smtClean="0"/>
              <a:t>пн: 18.05.20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D725C-8BE3-40A1-A30A-E211CDDBE7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11130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5F5AE-3CF3-4CCB-BE45-91C90C33AC4A}" type="datetimeFigureOut">
              <a:rPr lang="ru-RU" smtClean="0"/>
              <a:t>пн: 18.05.20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D725C-8BE3-40A1-A30A-E211CDDBE7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55687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5F5AE-3CF3-4CCB-BE45-91C90C33AC4A}" type="datetimeFigureOut">
              <a:rPr lang="ru-RU" smtClean="0"/>
              <a:t>пн: 18.05.20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D725C-8BE3-40A1-A30A-E211CDDBE7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47060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00" y="0"/>
            <a:ext cx="457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8261404" y="542282"/>
            <a:ext cx="3383280" cy="1920240"/>
          </a:xfrm>
        </p:spPr>
        <p:txBody>
          <a:bodyPr anchor="b">
            <a:noAutofit/>
          </a:bodyPr>
          <a:lstStyle>
            <a:lvl1pPr>
              <a:lnSpc>
                <a:spcPct val="85000"/>
              </a:lnSpc>
              <a:defRPr sz="400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762000"/>
            <a:ext cx="60960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75982" y="2511813"/>
            <a:ext cx="3398520" cy="3126987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>
                <a:solidFill>
                  <a:srgbClr val="26262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5F5AE-3CF3-4CCB-BE45-91C90C33AC4A}" type="datetimeFigureOut">
              <a:rPr lang="ru-RU" smtClean="0"/>
              <a:t>пн: 18.05.20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0000"/>
                  </a:srgbClr>
                </a:solidFill>
              </a:defRPr>
            </a:lvl1pPr>
          </a:lstStyle>
          <a:p>
            <a:fld id="{27DD725C-8BE3-40A1-A30A-E211CDDBE7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32943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9224" y="5418667"/>
            <a:ext cx="10780776" cy="613283"/>
          </a:xfrm>
        </p:spPr>
        <p:txBody>
          <a:bodyPr anchor="b">
            <a:normAutofit/>
          </a:bodyPr>
          <a:lstStyle>
            <a:lvl1pPr>
              <a:defRPr sz="3200" b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12192000" cy="5330952"/>
          </a:xfrm>
          <a:solidFill>
            <a:schemeClr val="accent1">
              <a:lumMod val="40000"/>
              <a:lumOff val="60000"/>
            </a:schemeClr>
          </a:solidFill>
        </p:spPr>
        <p:txBody>
          <a:bodyPr anchor="t"/>
          <a:lstStyle>
            <a:lvl1pPr marL="0" indent="0" algn="ctr">
              <a:spcBef>
                <a:spcPts val="800"/>
              </a:spcBef>
              <a:buNone/>
              <a:defRPr sz="3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656" y="5909735"/>
            <a:ext cx="9229344" cy="5334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400">
                <a:solidFill>
                  <a:srgbClr val="26262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fld id="{9905F5AE-3CF3-4CCB-BE45-91C90C33AC4A}" type="datetimeFigureOut">
              <a:rPr lang="ru-RU" smtClean="0"/>
              <a:t>пн: 18.05.20</a:t>
            </a:fld>
            <a:endParaRPr lang="ru-RU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5000"/>
                  </a:srgbClr>
                </a:solidFill>
              </a:defRPr>
            </a:lvl1pPr>
          </a:lstStyle>
          <a:p>
            <a:fld id="{27DD725C-8BE3-40A1-A30A-E211CDDBE7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44722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57224" y="499533"/>
            <a:ext cx="10772775" cy="16581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011680"/>
            <a:ext cx="10753725" cy="37661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5800" y="6412447"/>
            <a:ext cx="41148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5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fld id="{9905F5AE-3CF3-4CCB-BE45-91C90C33AC4A}" type="datetimeFigureOut">
              <a:rPr lang="ru-RU" smtClean="0"/>
              <a:t>пн: 18.05.20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554697"/>
            <a:ext cx="50292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50" cap="all" baseline="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926" y="5876412"/>
            <a:ext cx="2926080" cy="139703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300" b="0">
                <a:ln>
                  <a:noFill/>
                </a:ln>
                <a:solidFill>
                  <a:schemeClr val="accent1">
                    <a:alpha val="25000"/>
                  </a:schemeClr>
                </a:solidFill>
                <a:latin typeface="+mj-lt"/>
              </a:defRPr>
            </a:lvl1pPr>
          </a:lstStyle>
          <a:p>
            <a:fld id="{27DD725C-8BE3-40A1-A30A-E211CDDBE7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23554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548" r:id="rId1"/>
    <p:sldLayoutId id="2147484549" r:id="rId2"/>
    <p:sldLayoutId id="2147484550" r:id="rId3"/>
    <p:sldLayoutId id="2147484551" r:id="rId4"/>
    <p:sldLayoutId id="2147484552" r:id="rId5"/>
    <p:sldLayoutId id="2147484553" r:id="rId6"/>
    <p:sldLayoutId id="2147484554" r:id="rId7"/>
    <p:sldLayoutId id="2147484555" r:id="rId8"/>
    <p:sldLayoutId id="2147484556" r:id="rId9"/>
    <p:sldLayoutId id="2147484557" r:id="rId10"/>
    <p:sldLayoutId id="2147484558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5400" kern="1200" spc="-120" baseline="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85000"/>
        </a:lnSpc>
        <a:spcBef>
          <a:spcPts val="1300"/>
        </a:spcBef>
        <a:buFont typeface="Arial" pitchFamily="34" charset="0"/>
        <a:buChar char=" 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347472" indent="-3429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548640" indent="-54864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2000" i="1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822960" indent="-82296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097280" indent="-109728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2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4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16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18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F727EC9-3296-4D02-BBAF-93DD084A0AF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03504" y="1663441"/>
            <a:ext cx="10782300" cy="1920980"/>
          </a:xfrm>
        </p:spPr>
        <p:txBody>
          <a:bodyPr>
            <a:normAutofit/>
          </a:bodyPr>
          <a:lstStyle/>
          <a:p>
            <a:pPr algn="ctr"/>
            <a:r>
              <a:rPr lang="ru-RU" sz="7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Конструирование из бумаги</a:t>
            </a:r>
            <a:br>
              <a:rPr lang="ru-RU" sz="7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7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«Божья коровка»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0B462D3A-9B8C-49A2-A19D-5C7AB24A278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142186" y="4079875"/>
            <a:ext cx="9144000" cy="1655762"/>
          </a:xfrm>
        </p:spPr>
        <p:txBody>
          <a:bodyPr>
            <a:normAutofit/>
          </a:bodyPr>
          <a:lstStyle/>
          <a:p>
            <a:pPr algn="r"/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Подготовила:</a:t>
            </a:r>
          </a:p>
          <a:p>
            <a:pPr algn="r"/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Маслова Анжела Викторовна,</a:t>
            </a:r>
          </a:p>
          <a:p>
            <a:pPr algn="r"/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воспитатель ВКК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CD0CA90-CAD9-4CB6-96CF-C041E42CA4CD}"/>
              </a:ext>
            </a:extLst>
          </p:cNvPr>
          <p:cNvSpPr txBox="1"/>
          <p:nvPr/>
        </p:nvSpPr>
        <p:spPr>
          <a:xfrm>
            <a:off x="3381309" y="257577"/>
            <a:ext cx="54293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МБДОУ БГО ЦРР – детский сад № 11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24241B9-7F19-411E-B85E-2F537ACFD575}"/>
              </a:ext>
            </a:extLst>
          </p:cNvPr>
          <p:cNvSpPr txBox="1"/>
          <p:nvPr/>
        </p:nvSpPr>
        <p:spPr>
          <a:xfrm>
            <a:off x="4081537" y="6231091"/>
            <a:ext cx="40289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err="1">
                <a:solidFill>
                  <a:schemeClr val="accent1">
                    <a:lumMod val="50000"/>
                  </a:schemeClr>
                </a:solidFill>
              </a:rPr>
              <a:t>г.Борисоглебск</a:t>
            </a: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</a:rPr>
              <a:t>, 2020 г.</a:t>
            </a:r>
          </a:p>
        </p:txBody>
      </p:sp>
    </p:spTree>
    <p:extLst>
      <p:ext uri="{BB962C8B-B14F-4D97-AF65-F5344CB8AC3E}">
        <p14:creationId xmlns:p14="http://schemas.microsoft.com/office/powerpoint/2010/main" val="15202905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20000">
              <a:schemeClr val="bg2">
                <a:lumMod val="90000"/>
              </a:schemeClr>
            </a:gs>
            <a:gs pos="100000">
              <a:srgbClr val="92D050"/>
            </a:gs>
          </a:gsLst>
          <a:path path="circle">
            <a:fillToRect l="45000" t="65000" r="125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9EFAA0C3-9A8A-495B-9F8E-ADE40B96DEC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529588" y="489397"/>
            <a:ext cx="5053460" cy="5879206"/>
          </a:xfrm>
          <a:prstGeom prst="rect">
            <a:avLst/>
          </a:prstGeom>
        </p:spPr>
      </p:pic>
      <p:sp>
        <p:nvSpPr>
          <p:cNvPr id="5" name="Объект 4">
            <a:extLst>
              <a:ext uri="{FF2B5EF4-FFF2-40B4-BE49-F238E27FC236}">
                <a16:creationId xmlns:a16="http://schemas.microsoft.com/office/drawing/2014/main" id="{418B1C9E-DAD5-44C7-87E8-9DB81D59C805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759854" y="528726"/>
            <a:ext cx="4713288" cy="5878513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1800" b="1" dirty="0"/>
              <a:t>Божья коровка</a:t>
            </a:r>
            <a:endParaRPr lang="ru-RU" sz="1800" dirty="0"/>
          </a:p>
          <a:p>
            <a:pPr marL="0" indent="0" algn="ctr">
              <a:buNone/>
            </a:pPr>
            <a:r>
              <a:rPr lang="ru-RU" sz="1800" dirty="0"/>
              <a:t>Посмотрите, кто же это?</a:t>
            </a:r>
          </a:p>
          <a:p>
            <a:pPr marL="0" indent="0" algn="ctr">
              <a:buNone/>
            </a:pPr>
            <a:r>
              <a:rPr lang="ru-RU" sz="1800" dirty="0"/>
              <a:t>Что, за красненький жучок?</a:t>
            </a:r>
          </a:p>
          <a:p>
            <a:pPr marL="0" indent="0" algn="ctr">
              <a:buNone/>
            </a:pPr>
            <a:r>
              <a:rPr lang="ru-RU" sz="1800" dirty="0"/>
              <a:t>Точки черные на спинке</a:t>
            </a:r>
          </a:p>
          <a:p>
            <a:pPr marL="0" indent="0" algn="ctr">
              <a:buNone/>
            </a:pPr>
            <a:r>
              <a:rPr lang="ru-RU" sz="1800" dirty="0"/>
              <a:t>Гладкий, кругленький бочок!</a:t>
            </a:r>
          </a:p>
          <a:p>
            <a:pPr marL="0" indent="0" algn="ctr">
              <a:buNone/>
            </a:pPr>
            <a:r>
              <a:rPr lang="ru-RU" sz="1800" dirty="0"/>
              <a:t>В черной шапочке блестящей,</a:t>
            </a:r>
          </a:p>
          <a:p>
            <a:pPr marL="0" indent="0" algn="ctr">
              <a:buNone/>
            </a:pPr>
            <a:r>
              <a:rPr lang="ru-RU" sz="1800" dirty="0"/>
              <a:t>Милый, маленький жучок!</a:t>
            </a:r>
          </a:p>
          <a:p>
            <a:pPr marL="0" indent="0" algn="ctr">
              <a:buNone/>
            </a:pPr>
            <a:r>
              <a:rPr lang="ru-RU" sz="1800" dirty="0"/>
              <a:t>Говорят, приносит счастье,</a:t>
            </a:r>
          </a:p>
          <a:p>
            <a:pPr marL="0" indent="0" algn="ctr">
              <a:buNone/>
            </a:pPr>
            <a:r>
              <a:rPr lang="ru-RU" sz="1800" dirty="0"/>
              <a:t>Нужно лишь сказать стишок:</a:t>
            </a:r>
          </a:p>
          <a:p>
            <a:pPr marL="0" indent="0" algn="ctr">
              <a:buNone/>
            </a:pPr>
            <a:r>
              <a:rPr lang="ru-RU" sz="1800" dirty="0"/>
              <a:t>«Божья коровка,</a:t>
            </a:r>
          </a:p>
          <a:p>
            <a:pPr marL="0" indent="0" algn="ctr">
              <a:buNone/>
            </a:pPr>
            <a:r>
              <a:rPr lang="ru-RU" sz="1800" dirty="0"/>
              <a:t>Полети на небо,</a:t>
            </a:r>
          </a:p>
          <a:p>
            <a:pPr marL="0" indent="0" algn="ctr">
              <a:buNone/>
            </a:pPr>
            <a:r>
              <a:rPr lang="ru-RU" sz="1800" dirty="0"/>
              <a:t>Принеси нам хлеба!</a:t>
            </a:r>
          </a:p>
          <a:p>
            <a:pPr marL="0" indent="0" algn="ctr">
              <a:buNone/>
            </a:pPr>
            <a:r>
              <a:rPr lang="ru-RU" sz="1800" dirty="0"/>
              <a:t>Всем детишкам сласти,</a:t>
            </a:r>
          </a:p>
          <a:p>
            <a:pPr marL="0" indent="0" algn="ctr">
              <a:buNone/>
            </a:pPr>
            <a:r>
              <a:rPr lang="ru-RU" sz="1800" dirty="0"/>
              <a:t>Всем, на свете, Счастье!!!»</a:t>
            </a:r>
          </a:p>
          <a:p>
            <a:pPr marL="0" indent="0" algn="r">
              <a:buNone/>
            </a:pPr>
            <a:r>
              <a:rPr lang="ru-RU" sz="1800" dirty="0"/>
              <a:t>(Анна </a:t>
            </a:r>
            <a:r>
              <a:rPr lang="ru-RU" sz="1800" dirty="0" err="1"/>
              <a:t>Айнбергер</a:t>
            </a:r>
            <a:r>
              <a:rPr lang="ru-RU" sz="180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7371878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20000">
              <a:schemeClr val="bg2">
                <a:lumMod val="90000"/>
              </a:schemeClr>
            </a:gs>
            <a:gs pos="100000">
              <a:srgbClr val="92D050"/>
            </a:gs>
          </a:gsLst>
          <a:path path="circle">
            <a:fillToRect l="45000" t="65000" r="125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E5C62834-59B9-4294-B51B-554DC3FFBB15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67778" y="419637"/>
            <a:ext cx="5794420" cy="579442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8EB948A-F1C8-4552-A363-3256E852EC2F}"/>
              </a:ext>
            </a:extLst>
          </p:cNvPr>
          <p:cNvSpPr txBox="1"/>
          <p:nvPr/>
        </p:nvSpPr>
        <p:spPr>
          <a:xfrm>
            <a:off x="1326525" y="759855"/>
            <a:ext cx="388941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	</a:t>
            </a:r>
            <a:r>
              <a:rPr lang="ru-RU" sz="2400" dirty="0"/>
              <a:t>Для работы нам понадобится плотная двухсторонняя бумага. Вырезаем заготовки нужного цвета и размера.</a:t>
            </a:r>
          </a:p>
        </p:txBody>
      </p:sp>
    </p:spTree>
    <p:extLst>
      <p:ext uri="{BB962C8B-B14F-4D97-AF65-F5344CB8AC3E}">
        <p14:creationId xmlns:p14="http://schemas.microsoft.com/office/powerpoint/2010/main" val="3915836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20000">
              <a:schemeClr val="bg2">
                <a:lumMod val="90000"/>
              </a:schemeClr>
            </a:gs>
            <a:gs pos="100000">
              <a:srgbClr val="92D050"/>
            </a:gs>
          </a:gsLst>
          <a:path path="circle">
            <a:fillToRect l="45000" t="65000" r="125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2E44D7A2-1242-4DDD-BC88-982EFC1CC5A5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80090" y="629723"/>
            <a:ext cx="5598553" cy="5598553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0EF027C-1B0D-484A-8A8A-F3C0539ACBC9}"/>
              </a:ext>
            </a:extLst>
          </p:cNvPr>
          <p:cNvSpPr txBox="1"/>
          <p:nvPr/>
        </p:nvSpPr>
        <p:spPr>
          <a:xfrm>
            <a:off x="1025481" y="991673"/>
            <a:ext cx="412606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	С помощью клея соединяем два круга чёрного цвета так, чтобы сверху оказался большой круг. Это спинка и голова божьей коровки.</a:t>
            </a:r>
          </a:p>
        </p:txBody>
      </p:sp>
    </p:spTree>
    <p:extLst>
      <p:ext uri="{BB962C8B-B14F-4D97-AF65-F5344CB8AC3E}">
        <p14:creationId xmlns:p14="http://schemas.microsoft.com/office/powerpoint/2010/main" val="23174949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20000">
              <a:schemeClr val="bg2">
                <a:lumMod val="90000"/>
              </a:schemeClr>
            </a:gs>
            <a:gs pos="100000">
              <a:srgbClr val="92D050"/>
            </a:gs>
          </a:gsLst>
          <a:path path="circle">
            <a:fillToRect l="45000" t="65000" r="125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007353DF-A7E4-4338-A3D5-6AF00199039E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821250" y="631065"/>
            <a:ext cx="5692461" cy="5692461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CDD06C1-77D7-4A33-8308-6844D23A66C5}"/>
              </a:ext>
            </a:extLst>
          </p:cNvPr>
          <p:cNvSpPr txBox="1"/>
          <p:nvPr/>
        </p:nvSpPr>
        <p:spPr>
          <a:xfrm>
            <a:off x="940158" y="785611"/>
            <a:ext cx="432730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	Сгибаем пополам большие круги красного цвета. Это крылышки божьей коровки.</a:t>
            </a:r>
          </a:p>
        </p:txBody>
      </p:sp>
    </p:spTree>
    <p:extLst>
      <p:ext uri="{BB962C8B-B14F-4D97-AF65-F5344CB8AC3E}">
        <p14:creationId xmlns:p14="http://schemas.microsoft.com/office/powerpoint/2010/main" val="5072054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20000">
              <a:schemeClr val="bg2">
                <a:lumMod val="90000"/>
              </a:schemeClr>
            </a:gs>
            <a:gs pos="100000">
              <a:srgbClr val="92D050"/>
            </a:gs>
          </a:gsLst>
          <a:path path="circle">
            <a:fillToRect l="45000" t="65000" r="125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4594FBF5-8586-42E5-B093-3C7DA0AA0A8A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5834130" y="608528"/>
            <a:ext cx="5640944" cy="564094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CD20441-BEC1-4A4C-A39A-FFA6136BDF53}"/>
              </a:ext>
            </a:extLst>
          </p:cNvPr>
          <p:cNvSpPr txBox="1"/>
          <p:nvPr/>
        </p:nvSpPr>
        <p:spPr>
          <a:xfrm>
            <a:off x="837126" y="811368"/>
            <a:ext cx="423714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	</a:t>
            </a:r>
            <a:r>
              <a:rPr lang="ru-RU" sz="2400" dirty="0"/>
              <a:t>Приклеиваем крылышки сгибами внутрь так, чтобы у головы божьей коровки они соединялись, а внизу расходились в разные стороны.</a:t>
            </a:r>
          </a:p>
        </p:txBody>
      </p:sp>
    </p:spTree>
    <p:extLst>
      <p:ext uri="{BB962C8B-B14F-4D97-AF65-F5344CB8AC3E}">
        <p14:creationId xmlns:p14="http://schemas.microsoft.com/office/powerpoint/2010/main" val="5279732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20000">
              <a:schemeClr val="bg2">
                <a:lumMod val="90000"/>
              </a:schemeClr>
            </a:gs>
            <a:gs pos="100000">
              <a:srgbClr val="92D050"/>
            </a:gs>
          </a:gsLst>
          <a:path path="circle">
            <a:fillToRect l="45000" t="65000" r="125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018690BB-FF21-4845-B67C-6CA8E3B60460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760927" y="1725768"/>
            <a:ext cx="4722791" cy="4722791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40D2B04-1B6A-46F1-99CE-CD98A3053502}"/>
              </a:ext>
            </a:extLst>
          </p:cNvPr>
          <p:cNvSpPr txBox="1"/>
          <p:nvPr/>
        </p:nvSpPr>
        <p:spPr>
          <a:xfrm>
            <a:off x="554539" y="837127"/>
            <a:ext cx="44682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/>
              <a:t>Приклеиваем усики и глазки.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EB2DAA1C-226A-40CD-82F8-BA8EF2B0634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49284" y="1786943"/>
            <a:ext cx="4971245" cy="466161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CC6B4DB-97A2-4B43-BBF2-3F9B9525E590}"/>
              </a:ext>
            </a:extLst>
          </p:cNvPr>
          <p:cNvSpPr txBox="1"/>
          <p:nvPr/>
        </p:nvSpPr>
        <p:spPr>
          <a:xfrm>
            <a:off x="6542466" y="652460"/>
            <a:ext cx="458487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/>
              <a:t>Приклеиваем чёрные точки на крылышки.</a:t>
            </a:r>
          </a:p>
        </p:txBody>
      </p:sp>
    </p:spTree>
    <p:extLst>
      <p:ext uri="{BB962C8B-B14F-4D97-AF65-F5344CB8AC3E}">
        <p14:creationId xmlns:p14="http://schemas.microsoft.com/office/powerpoint/2010/main" val="62815329"/>
      </p:ext>
    </p:extLst>
  </p:cSld>
  <p:clrMapOvr>
    <a:masterClrMapping/>
  </p:clrMapOvr>
</p:sld>
</file>

<file path=ppt/theme/theme1.xml><?xml version="1.0" encoding="utf-8"?>
<a:theme xmlns:a="http://schemas.openxmlformats.org/drawingml/2006/main" name="Метрополия">
  <a:themeElements>
    <a:clrScheme name="Зеленый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A6906"/>
      </a:folHlink>
    </a:clrScheme>
    <a:fontScheme name="Метрополи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Метрополи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00000"/>
                <a:lumMod val="110000"/>
              </a:schemeClr>
            </a:gs>
            <a:gs pos="50000">
              <a:schemeClr val="phClr">
                <a:tint val="75000"/>
                <a:satMod val="101000"/>
                <a:lumMod val="105000"/>
              </a:schemeClr>
            </a:gs>
            <a:gs pos="100000">
              <a:schemeClr val="phClr">
                <a:tint val="82000"/>
                <a:satMod val="104000"/>
                <a:lumMod val="105000"/>
              </a:schemeClr>
            </a:gs>
          </a:gsLst>
          <a:lin ang="27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0000"/>
                <a:lumMod val="100000"/>
              </a:schemeClr>
            </a:gs>
            <a:gs pos="100000">
              <a:schemeClr val="phClr">
                <a:shade val="80000"/>
                <a:satMod val="100000"/>
                <a:lumMod val="99000"/>
              </a:schemeClr>
            </a:gs>
          </a:gsLst>
          <a:lin ang="27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solidFill>
          <a:schemeClr val="phClr">
            <a:shade val="95000"/>
            <a:satMod val="17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tropolitan" id="{4C5440D6-04D2-4954-96CF-F251137069B2}" vid="{79CFCA13-9412-4290-BB4B-85112F88857B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Метрополия</Template>
  <TotalTime>50</TotalTime>
  <Words>107</Words>
  <Application>Microsoft Office PowerPoint</Application>
  <PresentationFormat>Широкоэкранный</PresentationFormat>
  <Paragraphs>27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0" baseType="lpstr">
      <vt:lpstr>Arial</vt:lpstr>
      <vt:lpstr>Calibri Light</vt:lpstr>
      <vt:lpstr>Метрополия</vt:lpstr>
      <vt:lpstr>Конструирование из бумаги «Божья коровка»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Конструирование из бумаги «Божья коровка»</dc:title>
  <dc:creator>User</dc:creator>
  <cp:lastModifiedBy>User</cp:lastModifiedBy>
  <cp:revision>7</cp:revision>
  <dcterms:created xsi:type="dcterms:W3CDTF">2020-05-17T20:56:10Z</dcterms:created>
  <dcterms:modified xsi:type="dcterms:W3CDTF">2020-05-17T21:47:38Z</dcterms:modified>
</cp:coreProperties>
</file>