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2" r:id="rId8"/>
    <p:sldId id="261" r:id="rId9"/>
    <p:sldId id="264" r:id="rId10"/>
    <p:sldId id="265" r:id="rId11"/>
    <p:sldId id="266" r:id="rId12"/>
    <p:sldId id="267" r:id="rId13"/>
    <p:sldId id="271" r:id="rId14"/>
    <p:sldId id="270" r:id="rId15"/>
    <p:sldId id="268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18.05.2020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18.05.2020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18.05.2020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18.05.2020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18.05.2020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18.05.2020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18.05.2020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18.05.2020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0"/>
            <a:ext cx="7772400" cy="1975104"/>
          </a:xfrm>
        </p:spPr>
        <p:txBody>
          <a:bodyPr/>
          <a:lstStyle/>
          <a:p>
            <a:r>
              <a:rPr lang="en-US" sz="6600" dirty="0" smtClean="0"/>
              <a:t>museums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1928802"/>
            <a:ext cx="7772400" cy="2000264"/>
          </a:xfrm>
        </p:spPr>
        <p:txBody>
          <a:bodyPr/>
          <a:lstStyle/>
          <a:p>
            <a:pPr algn="ctr"/>
            <a:r>
              <a:rPr lang="en-US" sz="4000" dirty="0" smtClean="0"/>
              <a:t>A real museums are places where TIME is transformed into SPACE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0"/>
            <a:ext cx="7772400" cy="1975104"/>
          </a:xfrm>
        </p:spPr>
        <p:txBody>
          <a:bodyPr/>
          <a:lstStyle/>
          <a:p>
            <a:r>
              <a:rPr lang="en-US" sz="6600" dirty="0" smtClean="0"/>
              <a:t>museums</a:t>
            </a:r>
            <a:endParaRPr lang="ru-RU" sz="6600" dirty="0"/>
          </a:p>
        </p:txBody>
      </p:sp>
      <p:pic>
        <p:nvPicPr>
          <p:cNvPr id="5" name="Рисунок 4" descr="file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714876" y="357165"/>
            <a:ext cx="4000496" cy="2973025"/>
          </a:xfrm>
          <a:prstGeom prst="rect">
            <a:avLst/>
          </a:prstGeom>
        </p:spPr>
      </p:pic>
      <p:pic>
        <p:nvPicPr>
          <p:cNvPr id="6" name="Рисунок 5" descr="New-York-Hall-of-Science-IMG_6638-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71472" y="1928802"/>
            <a:ext cx="3857652" cy="3500462"/>
          </a:xfrm>
          <a:prstGeom prst="rect">
            <a:avLst/>
          </a:prstGeom>
        </p:spPr>
      </p:pic>
      <p:pic>
        <p:nvPicPr>
          <p:cNvPr id="8" name="Рисунок 7" descr="Tree_house_and_Design_Lab_in_Central_Pavilion_of_the_New_York_Hall_of_Science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714876" y="3643314"/>
            <a:ext cx="4000496" cy="30003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0"/>
            <a:ext cx="7772400" cy="1975104"/>
          </a:xfrm>
        </p:spPr>
        <p:txBody>
          <a:bodyPr/>
          <a:lstStyle/>
          <a:p>
            <a:r>
              <a:rPr lang="en-US" sz="6600" dirty="0" smtClean="0"/>
              <a:t>museums</a:t>
            </a:r>
            <a:endParaRPr lang="ru-RU" sz="6600" dirty="0"/>
          </a:p>
        </p:txBody>
      </p:sp>
      <p:pic>
        <p:nvPicPr>
          <p:cNvPr id="5" name="Рисунок 4" descr="Rocket_ship_hanging_in_Central_Pavilion_of_the_New_York_Hall_of_Science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28728" y="1285860"/>
            <a:ext cx="6643702" cy="49827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0"/>
            <a:ext cx="7772400" cy="1975104"/>
          </a:xfrm>
        </p:spPr>
        <p:txBody>
          <a:bodyPr/>
          <a:lstStyle/>
          <a:p>
            <a:r>
              <a:rPr lang="en-US" sz="6600" dirty="0" smtClean="0"/>
              <a:t>museums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000108"/>
            <a:ext cx="5643602" cy="1071570"/>
          </a:xfrm>
        </p:spPr>
        <p:txBody>
          <a:bodyPr/>
          <a:lstStyle/>
          <a:p>
            <a:r>
              <a:rPr lang="en-US" sz="32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Museum of Natural History</a:t>
            </a:r>
          </a:p>
          <a:p>
            <a:endParaRPr lang="ru-RU" dirty="0"/>
          </a:p>
        </p:txBody>
      </p:sp>
      <p:pic>
        <p:nvPicPr>
          <p:cNvPr id="4" name="Рисунок 3" descr="american-museum-of-natural-history-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1857364"/>
            <a:ext cx="7215206" cy="48079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0"/>
            <a:ext cx="7772400" cy="1975104"/>
          </a:xfrm>
        </p:spPr>
        <p:txBody>
          <a:bodyPr/>
          <a:lstStyle/>
          <a:p>
            <a:r>
              <a:rPr lang="en-US" sz="6600" dirty="0" smtClean="0"/>
              <a:t>museums</a:t>
            </a:r>
            <a:endParaRPr lang="ru-RU" sz="6600" dirty="0"/>
          </a:p>
        </p:txBody>
      </p:sp>
      <p:pic>
        <p:nvPicPr>
          <p:cNvPr id="5" name="Рисунок 4" descr="skelet-tirannozavra-reks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1071546"/>
            <a:ext cx="8072462" cy="5388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0"/>
            <a:ext cx="7772400" cy="1975104"/>
          </a:xfrm>
        </p:spPr>
        <p:txBody>
          <a:bodyPr/>
          <a:lstStyle/>
          <a:p>
            <a:r>
              <a:rPr lang="en-US" sz="6600" dirty="0" smtClean="0"/>
              <a:t>museums</a:t>
            </a:r>
            <a:endParaRPr lang="ru-RU" sz="6600" dirty="0"/>
          </a:p>
        </p:txBody>
      </p:sp>
      <p:pic>
        <p:nvPicPr>
          <p:cNvPr id="4" name="Рисунок 3" descr="National-Maritime-Museu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3286124"/>
            <a:ext cx="8215370" cy="3233769"/>
          </a:xfrm>
          <a:prstGeom prst="rect">
            <a:avLst/>
          </a:prstGeom>
        </p:spPr>
      </p:pic>
      <p:pic>
        <p:nvPicPr>
          <p:cNvPr id="5" name="Рисунок 4" descr="2897_13313176409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357686" y="214290"/>
            <a:ext cx="4519610" cy="3011896"/>
          </a:xfrm>
          <a:prstGeom prst="rect">
            <a:avLst/>
          </a:prstGeom>
        </p:spPr>
      </p:pic>
      <p:pic>
        <p:nvPicPr>
          <p:cNvPr id="6" name="Рисунок 5" descr="28FYI_SPAN-superJumbo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42910" y="857232"/>
            <a:ext cx="3562633" cy="23884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0"/>
            <a:ext cx="7772400" cy="1975104"/>
          </a:xfrm>
        </p:spPr>
        <p:txBody>
          <a:bodyPr/>
          <a:lstStyle/>
          <a:p>
            <a:r>
              <a:rPr lang="en-US" sz="6600" dirty="0" smtClean="0"/>
              <a:t>museums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928670"/>
            <a:ext cx="5000660" cy="857256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Museum of Food and Drink </a:t>
            </a:r>
          </a:p>
        </p:txBody>
      </p:sp>
      <p:pic>
        <p:nvPicPr>
          <p:cNvPr id="4" name="Рисунок 3" descr="12346499_929697920399697_522148308824627819_n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786578" y="214290"/>
            <a:ext cx="2047877" cy="2047877"/>
          </a:xfrm>
          <a:prstGeom prst="rect">
            <a:avLst/>
          </a:prstGeom>
        </p:spPr>
      </p:pic>
      <p:pic>
        <p:nvPicPr>
          <p:cNvPr id="5" name="Рисунок 4" descr="cec32ec883ce6fde8729a56b9de5752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500166" y="2500306"/>
            <a:ext cx="6096000" cy="4057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0"/>
            <a:ext cx="7772400" cy="1975104"/>
          </a:xfrm>
        </p:spPr>
        <p:txBody>
          <a:bodyPr/>
          <a:lstStyle/>
          <a:p>
            <a:r>
              <a:rPr lang="en-US" sz="6600" dirty="0" smtClean="0"/>
              <a:t>museums</a:t>
            </a:r>
            <a:endParaRPr lang="ru-RU" sz="6600" dirty="0"/>
          </a:p>
        </p:txBody>
      </p:sp>
      <p:pic>
        <p:nvPicPr>
          <p:cNvPr id="5" name="Рисунок 4" descr="e5b3e447137053.5892a6c87327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1071546"/>
            <a:ext cx="4071966" cy="2643206"/>
          </a:xfrm>
          <a:prstGeom prst="rect">
            <a:avLst/>
          </a:prstGeom>
        </p:spPr>
      </p:pic>
      <p:pic>
        <p:nvPicPr>
          <p:cNvPr id="6" name="Рисунок 5" descr="61864753_1.26ea4feb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00628" y="500042"/>
            <a:ext cx="4000528" cy="2714644"/>
          </a:xfrm>
          <a:prstGeom prst="rect">
            <a:avLst/>
          </a:prstGeom>
        </p:spPr>
      </p:pic>
      <p:pic>
        <p:nvPicPr>
          <p:cNvPr id="7" name="Рисунок 6" descr="1813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2976" y="4143380"/>
            <a:ext cx="7143800" cy="25403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0"/>
            <a:ext cx="3571900" cy="1214422"/>
          </a:xfrm>
        </p:spPr>
        <p:txBody>
          <a:bodyPr/>
          <a:lstStyle/>
          <a:p>
            <a:r>
              <a:rPr lang="en-US" sz="6600" dirty="0" smtClean="0"/>
              <a:t>museums</a:t>
            </a:r>
            <a:endParaRPr lang="ru-RU" sz="66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714348" y="3143248"/>
            <a:ext cx="3357586" cy="722942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Algerian" pitchFamily="82" charset="0"/>
              </a:rPr>
              <a:t>New York City</a:t>
            </a:r>
            <a:endParaRPr lang="ru-RU" sz="3200" dirty="0"/>
          </a:p>
        </p:txBody>
      </p:sp>
      <p:pic>
        <p:nvPicPr>
          <p:cNvPr id="5" name="Рисунок 4" descr="USA_Houses_Statue_of_Liberty_New_York_City_515564_1536x204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500562" y="1142984"/>
            <a:ext cx="3769624" cy="5026165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0"/>
            <a:ext cx="3929090" cy="1357298"/>
          </a:xfrm>
        </p:spPr>
        <p:txBody>
          <a:bodyPr/>
          <a:lstStyle/>
          <a:p>
            <a:r>
              <a:rPr lang="en-US" sz="6600" dirty="0" smtClean="0"/>
              <a:t>museums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43372" y="928670"/>
            <a:ext cx="4857784" cy="5072098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  </a:t>
            </a:r>
            <a:r>
              <a:rPr lang="en-US" sz="3200" dirty="0" smtClean="0"/>
              <a:t>Museum of Maths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Brooklyn Children’s     </a:t>
            </a:r>
          </a:p>
          <a:p>
            <a:r>
              <a:rPr lang="en-US" sz="3200" dirty="0" smtClean="0"/>
              <a:t>   Museum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New York Hall of Science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Museum of Natural   </a:t>
            </a:r>
          </a:p>
          <a:p>
            <a:r>
              <a:rPr lang="en-US" sz="3200" dirty="0" smtClean="0"/>
              <a:t>   History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Museum of Food and   </a:t>
            </a:r>
          </a:p>
          <a:p>
            <a:r>
              <a:rPr lang="en-US" sz="3200" dirty="0" smtClean="0"/>
              <a:t>   Drinks </a:t>
            </a:r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  <p:pic>
        <p:nvPicPr>
          <p:cNvPr id="5" name="Рисунок 4" descr="unnamed (1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71472" y="1928802"/>
            <a:ext cx="3429024" cy="34290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0"/>
            <a:ext cx="7772400" cy="1975104"/>
          </a:xfrm>
        </p:spPr>
        <p:txBody>
          <a:bodyPr/>
          <a:lstStyle/>
          <a:p>
            <a:r>
              <a:rPr lang="en-US" sz="6600" dirty="0" smtClean="0"/>
              <a:t>museums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1571612"/>
            <a:ext cx="7772400" cy="3500462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 smtClean="0">
                <a:solidFill>
                  <a:srgbClr val="FFC000"/>
                </a:solidFill>
                <a:latin typeface="Aldhabi" pitchFamily="2" charset="-78"/>
                <a:cs typeface="Aldhabi" pitchFamily="2" charset="-78"/>
              </a:rPr>
              <a:t>The plan of our excursion:</a:t>
            </a:r>
          </a:p>
          <a:p>
            <a:pPr>
              <a:buFont typeface="Arial" pitchFamily="34" charset="0"/>
              <a:buChar char="•"/>
            </a:pPr>
            <a:r>
              <a:rPr lang="en-US" sz="4800" dirty="0" smtClean="0">
                <a:solidFill>
                  <a:srgbClr val="FFC000"/>
                </a:solidFill>
                <a:latin typeface="Aldhabi" pitchFamily="2" charset="-78"/>
                <a:cs typeface="Aldhabi" pitchFamily="2" charset="-78"/>
              </a:rPr>
              <a:t> visit 3 museums</a:t>
            </a:r>
          </a:p>
          <a:p>
            <a:pPr>
              <a:buFont typeface="Arial" pitchFamily="34" charset="0"/>
              <a:buChar char="•"/>
            </a:pPr>
            <a:r>
              <a:rPr lang="en-US" sz="4800" dirty="0" smtClean="0">
                <a:solidFill>
                  <a:srgbClr val="FFC000"/>
                </a:solidFill>
                <a:latin typeface="Aldhabi" pitchFamily="2" charset="-78"/>
                <a:cs typeface="Aldhabi" pitchFamily="2" charset="-78"/>
              </a:rPr>
              <a:t> have a lunch</a:t>
            </a:r>
          </a:p>
          <a:p>
            <a:pPr>
              <a:buFont typeface="Arial" pitchFamily="34" charset="0"/>
              <a:buChar char="•"/>
            </a:pPr>
            <a:r>
              <a:rPr lang="en-US" sz="4800" dirty="0" smtClean="0">
                <a:solidFill>
                  <a:srgbClr val="FFC000"/>
                </a:solidFill>
                <a:latin typeface="Aldhabi" pitchFamily="2" charset="-78"/>
                <a:cs typeface="Aldhabi" pitchFamily="2" charset="-78"/>
              </a:rPr>
              <a:t> visit 2 museums</a:t>
            </a:r>
          </a:p>
          <a:p>
            <a:endParaRPr lang="ru-RU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0"/>
            <a:ext cx="7772400" cy="1975104"/>
          </a:xfrm>
        </p:spPr>
        <p:txBody>
          <a:bodyPr/>
          <a:lstStyle/>
          <a:p>
            <a:r>
              <a:rPr lang="en-US" sz="6600" dirty="0" smtClean="0"/>
              <a:t>museums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928670"/>
            <a:ext cx="5572164" cy="857256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Museum of </a:t>
            </a:r>
            <a:r>
              <a:rPr lang="en-US" sz="4800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Maths</a:t>
            </a:r>
            <a:endParaRPr lang="ru-RU" sz="48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  <p:pic>
        <p:nvPicPr>
          <p:cNvPr id="4" name="Рисунок 3" descr="momath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358082" y="142852"/>
            <a:ext cx="1643050" cy="1643050"/>
          </a:xfrm>
          <a:prstGeom prst="rect">
            <a:avLst/>
          </a:prstGeom>
        </p:spPr>
      </p:pic>
      <p:pic>
        <p:nvPicPr>
          <p:cNvPr id="5" name="Рисунок 4" descr="momath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04" y="1781175"/>
            <a:ext cx="5715000" cy="5076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0"/>
            <a:ext cx="7772400" cy="1975104"/>
          </a:xfrm>
        </p:spPr>
        <p:txBody>
          <a:bodyPr/>
          <a:lstStyle/>
          <a:p>
            <a:r>
              <a:rPr lang="en-US" sz="6600" dirty="0" smtClean="0"/>
              <a:t>museums</a:t>
            </a:r>
            <a:endParaRPr lang="ru-RU" sz="6600" dirty="0"/>
          </a:p>
        </p:txBody>
      </p:sp>
      <p:pic>
        <p:nvPicPr>
          <p:cNvPr id="6" name="Рисунок 5" descr="Museum-of-Mathematics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00034" y="3714752"/>
            <a:ext cx="5207036" cy="2928958"/>
          </a:xfrm>
          <a:prstGeom prst="rect">
            <a:avLst/>
          </a:prstGeom>
        </p:spPr>
      </p:pic>
      <p:pic>
        <p:nvPicPr>
          <p:cNvPr id="7" name="Рисунок 6" descr="MoMath-rendering-upper-leve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48" y="142853"/>
            <a:ext cx="4714908" cy="3442700"/>
          </a:xfrm>
          <a:prstGeom prst="rect">
            <a:avLst/>
          </a:prstGeom>
        </p:spPr>
      </p:pic>
      <p:pic>
        <p:nvPicPr>
          <p:cNvPr id="10" name="Рисунок 9" descr="visiter-national-museum-mathematics-new-york-momath-une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14348" y="1142984"/>
            <a:ext cx="3285312" cy="2188839"/>
          </a:xfrm>
          <a:prstGeom prst="rect">
            <a:avLst/>
          </a:prstGeom>
        </p:spPr>
      </p:pic>
      <p:pic>
        <p:nvPicPr>
          <p:cNvPr id="11" name="Рисунок 10" descr="XXL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857884" y="4143380"/>
            <a:ext cx="3029588" cy="22189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0"/>
            <a:ext cx="7772400" cy="1975104"/>
          </a:xfrm>
        </p:spPr>
        <p:txBody>
          <a:bodyPr/>
          <a:lstStyle/>
          <a:p>
            <a:r>
              <a:rPr lang="en-US" sz="6600" dirty="0" smtClean="0"/>
              <a:t>museums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928670"/>
            <a:ext cx="5286412" cy="1143008"/>
          </a:xfrm>
        </p:spPr>
        <p:txBody>
          <a:bodyPr/>
          <a:lstStyle/>
          <a:p>
            <a:r>
              <a:rPr lang="en-US" sz="2800" dirty="0" smtClean="0">
                <a:solidFill>
                  <a:srgbClr val="00B0F0"/>
                </a:solidFill>
                <a:latin typeface="Aharoni" pitchFamily="2" charset="-79"/>
                <a:cs typeface="Aharoni" pitchFamily="2" charset="-79"/>
              </a:rPr>
              <a:t>Brooklyn Children’s Museum</a:t>
            </a:r>
          </a:p>
          <a:p>
            <a:endParaRPr lang="ru-RU" dirty="0"/>
          </a:p>
        </p:txBody>
      </p:sp>
      <p:pic>
        <p:nvPicPr>
          <p:cNvPr id="4" name="Рисунок 3" descr="exterior-of-the-brooklyn-children-s-museum-661117819-5a944ba4a9d4f90037ffe1c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285852" y="2000240"/>
            <a:ext cx="6715140" cy="44854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0"/>
            <a:ext cx="7772400" cy="1975104"/>
          </a:xfrm>
        </p:spPr>
        <p:txBody>
          <a:bodyPr/>
          <a:lstStyle/>
          <a:p>
            <a:r>
              <a:rPr lang="en-US" sz="6600" dirty="0" smtClean="0"/>
              <a:t>museums</a:t>
            </a:r>
            <a:endParaRPr lang="ru-RU" sz="6600" dirty="0"/>
          </a:p>
        </p:txBody>
      </p:sp>
      <p:pic>
        <p:nvPicPr>
          <p:cNvPr id="5" name="Рисунок 4" descr="DSC_079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000760" y="4500570"/>
            <a:ext cx="2928958" cy="2171300"/>
          </a:xfrm>
          <a:prstGeom prst="rect">
            <a:avLst/>
          </a:prstGeom>
        </p:spPr>
      </p:pic>
      <p:pic>
        <p:nvPicPr>
          <p:cNvPr id="6" name="Рисунок 5" descr="437ef7002d70f35f9d029cdac8d716a32b5bbea4.jpe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71472" y="4071942"/>
            <a:ext cx="5214974" cy="2643190"/>
          </a:xfrm>
          <a:prstGeom prst="rect">
            <a:avLst/>
          </a:prstGeom>
        </p:spPr>
      </p:pic>
      <p:pic>
        <p:nvPicPr>
          <p:cNvPr id="7" name="Рисунок 6" descr="ECEZone-Family-Vacations-Brooklyn-Childrens-Museum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71472" y="1000108"/>
            <a:ext cx="4214810" cy="2809171"/>
          </a:xfrm>
          <a:prstGeom prst="rect">
            <a:avLst/>
          </a:prstGeom>
        </p:spPr>
      </p:pic>
      <p:pic>
        <p:nvPicPr>
          <p:cNvPr id="8" name="Рисунок 7" descr="brooklynchildrensmuseum_julienneschaer_010_0fe0b5cb-de09-d2ce-a79c97dd9be9fcc5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000628" y="642918"/>
            <a:ext cx="3964809" cy="3143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0"/>
            <a:ext cx="7772400" cy="1975104"/>
          </a:xfrm>
        </p:spPr>
        <p:txBody>
          <a:bodyPr/>
          <a:lstStyle/>
          <a:p>
            <a:r>
              <a:rPr lang="en-US" sz="6600" dirty="0" smtClean="0"/>
              <a:t>museums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000108"/>
            <a:ext cx="5214974" cy="71438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New York Hall of Science</a:t>
            </a:r>
            <a:endParaRPr lang="ru-RU" sz="32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  <p:pic>
        <p:nvPicPr>
          <p:cNvPr id="4" name="Рисунок 3" descr="Things-To-Do-in-Flushing-190128095618001-1600x80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71538" y="2214554"/>
            <a:ext cx="7429520" cy="3714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40</TotalTime>
  <Words>96</Words>
  <PresentationFormat>Экран (4:3)</PresentationFormat>
  <Paragraphs>35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Метро</vt:lpstr>
      <vt:lpstr>museums</vt:lpstr>
      <vt:lpstr>museums</vt:lpstr>
      <vt:lpstr>museums</vt:lpstr>
      <vt:lpstr>museums</vt:lpstr>
      <vt:lpstr>museums</vt:lpstr>
      <vt:lpstr>museums</vt:lpstr>
      <vt:lpstr>museums</vt:lpstr>
      <vt:lpstr>museums</vt:lpstr>
      <vt:lpstr>museums</vt:lpstr>
      <vt:lpstr>museums</vt:lpstr>
      <vt:lpstr>museums</vt:lpstr>
      <vt:lpstr>museums</vt:lpstr>
      <vt:lpstr>museums</vt:lpstr>
      <vt:lpstr>museums</vt:lpstr>
      <vt:lpstr>museums</vt:lpstr>
      <vt:lpstr>museums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museums</dc:title>
  <dc:creator>Илья</dc:creator>
  <cp:lastModifiedBy>Илья</cp:lastModifiedBy>
  <cp:revision>7</cp:revision>
  <dcterms:created xsi:type="dcterms:W3CDTF">2019-12-08T09:10:13Z</dcterms:created>
  <dcterms:modified xsi:type="dcterms:W3CDTF">2020-05-18T14:22:50Z</dcterms:modified>
</cp:coreProperties>
</file>