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489654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Учимся вырезать</a:t>
            </a:r>
          </a:p>
          <a:p>
            <a:pPr algn="ctr"/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насекомых </a:t>
            </a:r>
          </a:p>
          <a:p>
            <a:pPr algn="ctr"/>
            <a:endParaRPr lang="ru-RU" sz="6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5f80543c5f170028ee3a44f26acc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0"/>
            <a:ext cx="524435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2196759_2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91680" y="95250"/>
            <a:ext cx="5118695" cy="666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2196804_8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7704" y="95250"/>
            <a:ext cx="4902671" cy="666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2196810_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7704" y="95250"/>
            <a:ext cx="4902671" cy="666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7000" t="2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Leyla</cp:lastModifiedBy>
  <cp:revision>5</cp:revision>
  <dcterms:created xsi:type="dcterms:W3CDTF">2020-04-30T19:40:11Z</dcterms:created>
  <dcterms:modified xsi:type="dcterms:W3CDTF">2020-05-13T13:44:24Z</dcterms:modified>
</cp:coreProperties>
</file>