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  <p:sldMasterId id="2147483736" r:id="rId2"/>
  </p:sldMasterIdLst>
  <p:notesMasterIdLst>
    <p:notesMasterId r:id="rId13"/>
  </p:notesMasterIdLst>
  <p:sldIdLst>
    <p:sldId id="256" r:id="rId3"/>
    <p:sldId id="261" r:id="rId4"/>
    <p:sldId id="260" r:id="rId5"/>
    <p:sldId id="258" r:id="rId6"/>
    <p:sldId id="257" r:id="rId7"/>
    <p:sldId id="259" r:id="rId8"/>
    <p:sldId id="263" r:id="rId9"/>
    <p:sldId id="265" r:id="rId10"/>
    <p:sldId id="262" r:id="rId11"/>
    <p:sldId id="264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6" autoAdjust="0"/>
    <p:restoredTop sz="94660"/>
  </p:normalViewPr>
  <p:slideViewPr>
    <p:cSldViewPr>
      <p:cViewPr varScale="1">
        <p:scale>
          <a:sx n="66" d="100"/>
          <a:sy n="66" d="100"/>
        </p:scale>
        <p:origin x="-102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9078270-314F-4A3B-AF59-0ADD31F3B955}" type="datetimeFigureOut">
              <a:rPr lang="ru-RU"/>
              <a:pPr>
                <a:defRPr/>
              </a:pPr>
              <a:t>18.05.2020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D743E37-FA29-400A-9013-B06FD20B66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024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2F0BA02-59AC-47BC-BEA3-15C63813C7D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763CF-B6CB-4B8A-814A-40FC0A70EDB3}" type="datetimeFigureOut">
              <a:rPr lang="ru-RU"/>
              <a:pPr>
                <a:defRPr/>
              </a:pPr>
              <a:t>18.05.2020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F45B4-102B-4371-8810-87D7BAC959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ru-RU" altLang="en-US"/>
              <a:t>Образец заголовка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 altLang="en-US"/>
              <a:t>Образец подзаголовка</a:t>
            </a:r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6E66080A-10BE-409B-99C0-D32593661DAB}" type="datetimeFigureOut">
              <a:rPr lang="ru-RU"/>
              <a:pPr/>
              <a:t>18.05.2020</a:t>
            </a:fld>
            <a:endParaRPr lang="ru-RU" altLang="en-US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0A5614D-7DA8-48D8-9563-D9388B6455FE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44039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40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ADB16C-33FD-461C-A1A0-76AAFF187205}" type="datetimeFigureOut">
              <a:rPr lang="ru-RU"/>
              <a:pPr/>
              <a:t>18.05.2020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1BE50E-F4D4-4FE8-A5A6-5E8DB6E8D7D1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50040F-42FD-499E-AE1B-8B266507DFB6}" type="datetimeFigureOut">
              <a:rPr lang="ru-RU"/>
              <a:pPr/>
              <a:t>18.05.2020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548794-2108-4B84-BD66-C40F4A782BF9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551271-7240-4F7D-8434-E301130AF2BE}" type="datetimeFigureOut">
              <a:rPr lang="ru-RU"/>
              <a:pPr/>
              <a:t>18.05.2020</a:t>
            </a:fld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7FC37E-8F7F-4DC7-85EE-17D408F6F9FC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92E57A4-532D-4BEB-8A3D-28F34386E5BE}" type="datetimeFigureOut">
              <a:rPr lang="ru-RU"/>
              <a:pPr/>
              <a:t>18.05.2020</a:t>
            </a:fld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0055E-22FF-462C-9A96-5D50D163A8EC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A5B5B1-F13B-4066-8498-DC6019F675F2}" type="datetimeFigureOut">
              <a:rPr lang="ru-RU"/>
              <a:pPr/>
              <a:t>18.05.2020</a:t>
            </a:fld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BF7FB7-6690-4D9B-BA5B-821B08145E73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EC8DF2-4644-4498-AAED-F8492A8B68FC}" type="datetimeFigureOut">
              <a:rPr lang="ru-RU"/>
              <a:pPr/>
              <a:t>18.05.2020</a:t>
            </a:fld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92FA1D-0EBA-47C4-9A0A-09AC2D156551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AC7FFC-8B2D-4151-BC97-E8E7EDA96534}" type="datetimeFigureOut">
              <a:rPr lang="ru-RU"/>
              <a:pPr/>
              <a:t>18.05.2020</a:t>
            </a:fld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B967E3-998C-43C4-9A19-CBE2DBA660F9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1B31D5-15D0-41DF-87BD-4C3243876AA4}" type="datetimeFigureOut">
              <a:rPr lang="ru-RU"/>
              <a:pPr/>
              <a:t>18.05.2020</a:t>
            </a:fld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EC1E46-293D-4480-8210-569C3CEA24E8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B74294-B7E5-4456-B24D-A65D1BA04FB6}" type="datetimeFigureOut">
              <a:rPr lang="ru-RU"/>
              <a:pPr/>
              <a:t>18.05.2020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C0D299-5639-4E36-80E0-94810588CED8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7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F8F11-AD57-4850-BB42-3FEDDAB811D1}" type="datetimeFigureOut">
              <a:rPr lang="ru-RU"/>
              <a:pPr>
                <a:defRPr/>
              </a:pPr>
              <a:t>18.05.2020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BA8BF9-FB94-431A-B8A2-326CDD0627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928D86-500B-4863-A532-F991CD8BE0F6}" type="datetimeFigureOut">
              <a:rPr lang="ru-RU"/>
              <a:pPr/>
              <a:t>18.05.2020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B515BE-7484-4CC5-A0A1-5D42E80B193C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ABD44-44EB-4B51-8FD9-C109B2DA7A4C}" type="datetimeFigureOut">
              <a:rPr lang="ru-RU"/>
              <a:pPr>
                <a:defRPr/>
              </a:pPr>
              <a:t>18.05.2020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F5AC8-4A09-42C6-8D85-CEBD3938A3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DA8F8-C953-462F-BA97-EF0828937AD0}" type="datetimeFigureOut">
              <a:rPr lang="ru-RU"/>
              <a:pPr>
                <a:defRPr/>
              </a:pPr>
              <a:t>18.05.2020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9D749-2320-4271-8934-027188C85E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4F606-77BB-4AD0-81B3-7B6DE405E6BC}" type="datetimeFigureOut">
              <a:rPr lang="ru-RU"/>
              <a:pPr>
                <a:defRPr/>
              </a:pPr>
              <a:t>18.05.2020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60D55-714A-4484-BAD7-52BF093B60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FE991-82AE-4AD5-9382-EEA4D6270733}" type="datetimeFigureOut">
              <a:rPr lang="ru-RU"/>
              <a:pPr>
                <a:defRPr/>
              </a:pPr>
              <a:t>18.05.2020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1F294-531E-4CD5-9DD0-3C6A9ED9C1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9C5F6-025E-4924-B68B-0272D0ED9764}" type="datetimeFigureOut">
              <a:rPr lang="ru-RU"/>
              <a:pPr>
                <a:defRPr/>
              </a:pPr>
              <a:t>18.05.2020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2D613-09CC-4BA7-A44C-A3A6175C2C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9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DEFFD-4309-4DD0-98E1-24E2FBD7ABEC}" type="datetimeFigureOut">
              <a:rPr lang="ru-RU"/>
              <a:pPr>
                <a:defRPr/>
              </a:pPr>
              <a:t>18.05.2020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063AC-F80C-41D5-975A-CBD81CB82C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1E254-794D-4841-8EAB-5EE7A42F3504}" type="datetimeFigureOut">
              <a:rPr lang="ru-RU"/>
              <a:pPr>
                <a:defRPr/>
              </a:pPr>
              <a:t>18.05.2020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38C0C-D270-443B-8134-603EB3E2CA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DE1DE8D-A521-4E37-AADE-13DDDF41AD92}" type="datetimeFigureOut">
              <a:rPr lang="ru-RU"/>
              <a:pPr>
                <a:defRPr/>
              </a:pPr>
              <a:t>18.05.2020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DE0206A-1646-4BEF-BFAE-9D6C6254EC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52" r:id="rId2"/>
    <p:sldLayoutId id="2147483739" r:id="rId3"/>
    <p:sldLayoutId id="2147483740" r:id="rId4"/>
    <p:sldLayoutId id="2147483753" r:id="rId5"/>
    <p:sldLayoutId id="2147483754" r:id="rId6"/>
    <p:sldLayoutId id="2147483755" r:id="rId7"/>
    <p:sldLayoutId id="2147483756" r:id="rId8"/>
    <p:sldLayoutId id="2147483741" r:id="rId9"/>
  </p:sldLayoutIdLst>
  <p:txStyles>
    <p:titleStyle>
      <a:lvl1pPr algn="l" rtl="0" fontAlgn="base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fontAlgn="base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ts val="400"/>
        </a:spcBef>
        <a:spcAft>
          <a:spcPct val="0"/>
        </a:spcAft>
        <a:buClr>
          <a:srgbClr val="8BA2B4"/>
        </a:buClr>
        <a:buSzPct val="70000"/>
        <a:buFont typeface="Wingdings" pitchFamily="2" charset="2"/>
        <a:buChar char="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fld id="{C6C9A224-8B53-4302-9D97-E20AED41C12F}" type="datetimeFigureOut">
              <a:rPr lang="ru-RU"/>
              <a:pPr/>
              <a:t>18.05.2020</a:t>
            </a:fld>
            <a:endParaRPr lang="ru-RU" alt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endParaRPr lang="ru-RU" altLang="en-US"/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41771066-773F-4FC8-937A-8A393B16394A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43015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3016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  <a:cs typeface="+mn-cs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  <a:cs typeface="+mn-cs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  <a:cs typeface="+mn-cs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dk-talant.ru/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ssian-kenguru.ru/konkursy/russkii-medvezhonok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russian-kenguru.ru/konkursy/kenguru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ssian-kenguru.ru/konkursy/british-bulldog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nodog.ru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ssian-kenguru.ru/konkursy/kit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bebras.ru/bebras16/main/go/p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mu.cerm.ru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ldv.ru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1116013" y="1341438"/>
            <a:ext cx="7416800" cy="4002087"/>
          </a:xfrm>
        </p:spPr>
        <p:txBody>
          <a:bodyPr/>
          <a:lstStyle/>
          <a:p>
            <a:pPr algn="r"/>
            <a:r>
              <a:rPr lang="ru-RU" sz="66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Олимпиады для обучающихся</a:t>
            </a:r>
            <a:br>
              <a:rPr lang="ru-RU" sz="66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начальной школы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pp.userapi.com/c622418/v622418457/3b5c5/aaFA60tho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268760"/>
            <a:ext cx="3719538" cy="39026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357166"/>
            <a:ext cx="5572132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«Таланты 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России»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24579" name="Прямоугольник 3"/>
          <p:cNvSpPr>
            <a:spLocks noChangeArrowheads="1"/>
          </p:cNvSpPr>
          <p:nvPr/>
        </p:nvSpPr>
        <p:spPr bwMode="auto">
          <a:xfrm>
            <a:off x="428625" y="2500313"/>
            <a:ext cx="4321175" cy="252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Times New Roman" pitchFamily="18" charset="0"/>
                <a:cs typeface="Times New Roman" pitchFamily="18" charset="0"/>
              </a:rPr>
              <a:t>Фестиваль международных и всероссийских дистанционных конкурсов</a:t>
            </a:r>
          </a:p>
        </p:txBody>
      </p:sp>
      <p:sp>
        <p:nvSpPr>
          <p:cNvPr id="24580" name="Прямоугольник 4"/>
          <p:cNvSpPr>
            <a:spLocks noChangeArrowheads="1"/>
          </p:cNvSpPr>
          <p:nvPr/>
        </p:nvSpPr>
        <p:spPr bwMode="auto">
          <a:xfrm>
            <a:off x="1042988" y="5589588"/>
            <a:ext cx="77771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Georgia" pitchFamily="18" charset="0"/>
                <a:hlinkClick r:id="rId3"/>
              </a:rPr>
              <a:t>dk-talant.ru</a:t>
            </a:r>
            <a:r>
              <a:rPr lang="ru-RU" sz="3200" b="1">
                <a:latin typeface="Georgia" pitchFamily="18" charset="0"/>
              </a:rPr>
              <a:t> </a:t>
            </a:r>
            <a:endParaRPr lang="ru-RU" sz="320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http://gigabaza.ru/images/16/30053/m28d1309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415" r="16089" b="14507"/>
          <a:stretch>
            <a:fillRect/>
          </a:stretch>
        </p:blipFill>
        <p:spPr bwMode="auto">
          <a:xfrm>
            <a:off x="5724525" y="1196975"/>
            <a:ext cx="324802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98420" y="2092316"/>
            <a:ext cx="5429256" cy="1754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+mn-cs"/>
              </a:rPr>
              <a:t>«Русский</a:t>
            </a:r>
            <a:endParaRPr lang="ru-RU" sz="5400" b="1" dirty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+mn-cs"/>
              </a:rPr>
              <a:t>Медвежонок»</a:t>
            </a:r>
            <a:endParaRPr lang="ru-RU" sz="5400" b="1" dirty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  <a:cs typeface="+mn-cs"/>
            </a:endParaRPr>
          </a:p>
        </p:txBody>
      </p:sp>
      <p:sp>
        <p:nvSpPr>
          <p:cNvPr id="15363" name="Прямоугольник 3"/>
          <p:cNvSpPr>
            <a:spLocks noChangeArrowheads="1"/>
          </p:cNvSpPr>
          <p:nvPr/>
        </p:nvSpPr>
        <p:spPr bwMode="auto">
          <a:xfrm>
            <a:off x="0" y="404813"/>
            <a:ext cx="828675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4000">
                <a:latin typeface="Times New Roman" pitchFamily="18" charset="0"/>
                <a:cs typeface="Times New Roman" pitchFamily="18" charset="0"/>
              </a:rPr>
              <a:t>. Олимпиада по русскому языку</a:t>
            </a:r>
          </a:p>
        </p:txBody>
      </p:sp>
      <p:sp>
        <p:nvSpPr>
          <p:cNvPr id="15364" name="Прямоугольник 4"/>
          <p:cNvSpPr>
            <a:spLocks noChangeArrowheads="1"/>
          </p:cNvSpPr>
          <p:nvPr/>
        </p:nvSpPr>
        <p:spPr bwMode="auto">
          <a:xfrm>
            <a:off x="0" y="5929313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latin typeface="Georgia" pitchFamily="18" charset="0"/>
                <a:hlinkClick r:id="rId3"/>
              </a:rPr>
              <a:t>russian-kenguru.ru/konkursy/russkii-medvezhonok</a:t>
            </a:r>
            <a:r>
              <a:rPr lang="ru-RU" sz="2400">
                <a:latin typeface="Georgia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http://elhschool.ucoz.ru/2016/april/kenguru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750" y="1628775"/>
            <a:ext cx="3790950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286248" y="2928934"/>
            <a:ext cx="4500594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+mn-cs"/>
              </a:rPr>
              <a:t>«Кенгуру»</a:t>
            </a:r>
            <a:endParaRPr lang="ru-RU" sz="5400" b="1" dirty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  <a:cs typeface="+mn-cs"/>
            </a:endParaRPr>
          </a:p>
        </p:txBody>
      </p:sp>
      <p:sp>
        <p:nvSpPr>
          <p:cNvPr id="16387" name="Прямоугольник 3"/>
          <p:cNvSpPr>
            <a:spLocks noChangeArrowheads="1"/>
          </p:cNvSpPr>
          <p:nvPr/>
        </p:nvSpPr>
        <p:spPr bwMode="auto">
          <a:xfrm>
            <a:off x="0" y="404813"/>
            <a:ext cx="8786813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>
                <a:latin typeface="Times New Roman" pitchFamily="18" charset="0"/>
                <a:cs typeface="Times New Roman" pitchFamily="18" charset="0"/>
              </a:rPr>
              <a:t>. Олимпиада по математике</a:t>
            </a:r>
            <a:endParaRPr lang="ru-RU" sz="4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8" name="Прямоугольник 4"/>
          <p:cNvSpPr>
            <a:spLocks noChangeArrowheads="1"/>
          </p:cNvSpPr>
          <p:nvPr/>
        </p:nvSpPr>
        <p:spPr bwMode="auto">
          <a:xfrm>
            <a:off x="827088" y="5732463"/>
            <a:ext cx="799306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Georgia" pitchFamily="18" charset="0"/>
                <a:hlinkClick r:id="rId4"/>
              </a:rPr>
              <a:t>russian-kenguru.ru/konkursy/kenguru</a:t>
            </a:r>
            <a:r>
              <a:rPr lang="ru-RU" sz="3200">
                <a:latin typeface="Georgia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http://xn----dtbbfrrcuee3b.xn--p1ai/_mod_files/ce_images/news/bulldog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91125" y="1657350"/>
            <a:ext cx="3413125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61946" y="2265350"/>
            <a:ext cx="3888432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+mn-cs"/>
              </a:rPr>
              <a:t>«</a:t>
            </a:r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+mn-cs"/>
              </a:rPr>
              <a:t>British 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+mn-cs"/>
              </a:rPr>
              <a:t>Bulldog</a:t>
            </a: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+mn-cs"/>
              </a:rPr>
              <a:t>»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+mn-cs"/>
            </a:endParaRPr>
          </a:p>
        </p:txBody>
      </p:sp>
      <p:sp>
        <p:nvSpPr>
          <p:cNvPr id="18435" name="Прямоугольник 3"/>
          <p:cNvSpPr>
            <a:spLocks noChangeArrowheads="1"/>
          </p:cNvSpPr>
          <p:nvPr/>
        </p:nvSpPr>
        <p:spPr bwMode="auto">
          <a:xfrm>
            <a:off x="323850" y="404813"/>
            <a:ext cx="8459788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000">
                <a:latin typeface="Times New Roman" pitchFamily="18" charset="0"/>
                <a:cs typeface="Times New Roman" pitchFamily="18" charset="0"/>
              </a:rPr>
              <a:t>. Олимпиада по английскому языку</a:t>
            </a:r>
          </a:p>
        </p:txBody>
      </p:sp>
      <p:sp>
        <p:nvSpPr>
          <p:cNvPr id="18436" name="Прямоугольник 4"/>
          <p:cNvSpPr>
            <a:spLocks noChangeArrowheads="1"/>
          </p:cNvSpPr>
          <p:nvPr/>
        </p:nvSpPr>
        <p:spPr bwMode="auto">
          <a:xfrm>
            <a:off x="900113" y="5857875"/>
            <a:ext cx="7848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latin typeface="Georgia" pitchFamily="18" charset="0"/>
                <a:hlinkClick r:id="rId3"/>
              </a:rPr>
              <a:t>russian-kenguru.ru/konkursy/british-bulldog</a:t>
            </a:r>
            <a:r>
              <a:rPr lang="ru-RU" sz="2800">
                <a:latin typeface="Georgia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kirov.spb.ru/sc/608/images/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130" y="2209793"/>
            <a:ext cx="5958691" cy="37330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58" name="Прямоугольник 2"/>
          <p:cNvSpPr>
            <a:spLocks noChangeArrowheads="1"/>
          </p:cNvSpPr>
          <p:nvPr/>
        </p:nvSpPr>
        <p:spPr bwMode="auto">
          <a:xfrm>
            <a:off x="4205288" y="5805488"/>
            <a:ext cx="49387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>
                <a:latin typeface="Georgia" pitchFamily="18" charset="0"/>
                <a:hlinkClick r:id="rId3"/>
              </a:rPr>
              <a:t>runodog.ru</a:t>
            </a:r>
            <a:r>
              <a:rPr lang="ru-RU" sz="3600">
                <a:latin typeface="Georgia" pitchFamily="18" charset="0"/>
              </a:rPr>
              <a:t> </a:t>
            </a:r>
          </a:p>
        </p:txBody>
      </p:sp>
      <p:sp>
        <p:nvSpPr>
          <p:cNvPr id="19459" name="Заголовок 5"/>
          <p:cNvSpPr>
            <a:spLocks noGrp="1"/>
          </p:cNvSpPr>
          <p:nvPr>
            <p:ph type="title"/>
          </p:nvPr>
        </p:nvSpPr>
        <p:spPr>
          <a:xfrm>
            <a:off x="755650" y="0"/>
            <a:ext cx="7729538" cy="1143000"/>
          </a:xfrm>
        </p:spPr>
        <p:txBody>
          <a:bodyPr/>
          <a:lstStyle/>
          <a:p>
            <a:r>
              <a:rPr lang="ru-RU" sz="4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4000" smtClean="0">
                <a:latin typeface="Georgia" pitchFamily="18" charset="0"/>
              </a:rPr>
              <a:t> </a:t>
            </a: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Олимпиада по истории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1142984"/>
            <a:ext cx="8143932" cy="92333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+mn-cs"/>
              </a:rPr>
              <a:t>«Золотое руно»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gym1505.ru/sites/default/files/news/2038328.jpg"/>
          <p:cNvPicPr>
            <a:picLocks noChangeAspect="1" noChangeArrowheads="1"/>
          </p:cNvPicPr>
          <p:nvPr/>
        </p:nvPicPr>
        <p:blipFill>
          <a:blip r:embed="rId2" cstate="print"/>
          <a:srcRect l="7705" r="6379"/>
          <a:stretch>
            <a:fillRect/>
          </a:stretch>
        </p:blipFill>
        <p:spPr bwMode="auto">
          <a:xfrm>
            <a:off x="4434905" y="1561679"/>
            <a:ext cx="4318585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58733" y="1985953"/>
            <a:ext cx="3888432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  <a:cs typeface="+mn-cs"/>
              </a:rPr>
              <a:t>«КИТ»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Georgia" pitchFamily="18" charset="0"/>
              <a:cs typeface="+mn-cs"/>
            </a:endParaRPr>
          </a:p>
        </p:txBody>
      </p:sp>
      <p:sp>
        <p:nvSpPr>
          <p:cNvPr id="20483" name="Прямоугольник 3"/>
          <p:cNvSpPr>
            <a:spLocks noChangeArrowheads="1"/>
          </p:cNvSpPr>
          <p:nvPr/>
        </p:nvSpPr>
        <p:spPr bwMode="auto">
          <a:xfrm>
            <a:off x="0" y="333375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4000">
                <a:latin typeface="Georgia" pitchFamily="18" charset="0"/>
              </a:rPr>
              <a:t> </a:t>
            </a:r>
            <a:r>
              <a:rPr lang="ru-RU" sz="4000">
                <a:latin typeface="Times New Roman" pitchFamily="18" charset="0"/>
                <a:cs typeface="Times New Roman" pitchFamily="18" charset="0"/>
              </a:rPr>
              <a:t>Олимпиада по информатике</a:t>
            </a:r>
          </a:p>
        </p:txBody>
      </p:sp>
      <p:sp>
        <p:nvSpPr>
          <p:cNvPr id="20484" name="Прямоугольник 4"/>
          <p:cNvSpPr>
            <a:spLocks noChangeArrowheads="1"/>
          </p:cNvSpPr>
          <p:nvPr/>
        </p:nvSpPr>
        <p:spPr bwMode="auto">
          <a:xfrm>
            <a:off x="827088" y="5373688"/>
            <a:ext cx="7848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Georgia" pitchFamily="18" charset="0"/>
                <a:hlinkClick r:id="rId3"/>
              </a:rPr>
              <a:t>russian-kenguru.ru/konkursy/kit</a:t>
            </a:r>
            <a:r>
              <a:rPr lang="ru-RU" sz="3200">
                <a:latin typeface="Georgia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content.schools.by/cache/a4/43/a4438a3f9c1dcff6aeef1c2bbb70c4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1428736"/>
            <a:ext cx="3662708" cy="3809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71472" y="2214554"/>
            <a:ext cx="3888432" cy="92333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eorgia" pitchFamily="18" charset="0"/>
                <a:cs typeface="+mn-cs"/>
              </a:rPr>
              <a:t>«Бобер»</a:t>
            </a:r>
            <a:endParaRPr lang="ru-RU" sz="5400" b="1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eorgia" pitchFamily="18" charset="0"/>
              <a:cs typeface="+mn-cs"/>
            </a:endParaRPr>
          </a:p>
        </p:txBody>
      </p:sp>
      <p:sp>
        <p:nvSpPr>
          <p:cNvPr id="21507" name="Прямоугольник 4"/>
          <p:cNvSpPr>
            <a:spLocks noChangeArrowheads="1"/>
          </p:cNvSpPr>
          <p:nvPr/>
        </p:nvSpPr>
        <p:spPr bwMode="auto">
          <a:xfrm>
            <a:off x="179388" y="5445125"/>
            <a:ext cx="7848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Georgia" pitchFamily="18" charset="0"/>
                <a:hlinkClick r:id="rId3"/>
              </a:rPr>
              <a:t>bebras.ru/bebras16/main/go/p</a:t>
            </a:r>
            <a:r>
              <a:rPr lang="ru-RU" sz="3200">
                <a:latin typeface="Georgia" pitchFamily="18" charset="0"/>
              </a:rPr>
              <a:t> </a:t>
            </a:r>
          </a:p>
        </p:txBody>
      </p:sp>
      <p:sp>
        <p:nvSpPr>
          <p:cNvPr id="21508" name="Прямоугольник 3"/>
          <p:cNvSpPr>
            <a:spLocks noChangeArrowheads="1"/>
          </p:cNvSpPr>
          <p:nvPr/>
        </p:nvSpPr>
        <p:spPr bwMode="auto">
          <a:xfrm>
            <a:off x="0" y="333375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latin typeface="Times New Roman" pitchFamily="18" charset="0"/>
                <a:cs typeface="Times New Roman" pitchFamily="18" charset="0"/>
              </a:rPr>
              <a:t>7.Олимпиада по информатике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http://gimn.chernyahovsk.ru/upload/main/bea/beac4eb6193728cad59eb6f05f62bd4c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463" y="908050"/>
            <a:ext cx="4044950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350" y="2638418"/>
            <a:ext cx="4968552" cy="92333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eorgia" pitchFamily="18" charset="0"/>
                <a:cs typeface="+mn-cs"/>
              </a:rPr>
              <a:t>«ЭМУ»</a:t>
            </a:r>
            <a:endParaRPr lang="ru-RU" sz="5400" b="1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eorgia" pitchFamily="18" charset="0"/>
              <a:cs typeface="+mn-cs"/>
            </a:endParaRPr>
          </a:p>
        </p:txBody>
      </p:sp>
      <p:sp>
        <p:nvSpPr>
          <p:cNvPr id="22531" name="Прямоугольник 3"/>
          <p:cNvSpPr>
            <a:spLocks noChangeArrowheads="1"/>
          </p:cNvSpPr>
          <p:nvPr/>
        </p:nvSpPr>
        <p:spPr bwMode="auto">
          <a:xfrm>
            <a:off x="-396875" y="333375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latin typeface="Times New Roman" pitchFamily="18" charset="0"/>
                <a:cs typeface="Times New Roman" pitchFamily="18" charset="0"/>
              </a:rPr>
              <a:t>8. Общие олимпиады</a:t>
            </a:r>
          </a:p>
        </p:txBody>
      </p:sp>
      <p:sp>
        <p:nvSpPr>
          <p:cNvPr id="22532" name="Прямоугольник 4"/>
          <p:cNvSpPr>
            <a:spLocks noChangeArrowheads="1"/>
          </p:cNvSpPr>
          <p:nvPr/>
        </p:nvSpPr>
        <p:spPr bwMode="auto">
          <a:xfrm>
            <a:off x="0" y="5516563"/>
            <a:ext cx="52562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Times New Roman" pitchFamily="18" charset="0"/>
                <a:cs typeface="Times New Roman" pitchFamily="18" charset="0"/>
                <a:hlinkClick r:id="rId3"/>
              </a:rPr>
              <a:t>emu.cerm.ru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natapop.ru/2012-2013/m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547" y="337418"/>
            <a:ext cx="8085132" cy="1606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042988" y="2049463"/>
            <a:ext cx="7416800" cy="35083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Конкурсы по следующим дисциплинам:</a:t>
            </a:r>
          </a:p>
          <a:p>
            <a:pPr>
              <a:buFont typeface="Wingdings" pitchFamily="2" charset="2"/>
              <a:buChar char="Ø"/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обучение грамоте (1-й класс); </a:t>
            </a:r>
          </a:p>
          <a:p>
            <a:pPr>
              <a:buFont typeface="Wingdings" pitchFamily="2" charset="2"/>
              <a:buChar char="Ø"/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русский язык (2-4 классы); </a:t>
            </a:r>
          </a:p>
          <a:p>
            <a:pPr>
              <a:buFont typeface="Wingdings" pitchFamily="2" charset="2"/>
              <a:buChar char="Ø"/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литературное чтение (2-4 классы);</a:t>
            </a:r>
          </a:p>
          <a:p>
            <a:pPr>
              <a:buFont typeface="Wingdings" pitchFamily="2" charset="2"/>
              <a:buChar char="Ø"/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окружающий мир (1-4 классы);</a:t>
            </a:r>
          </a:p>
          <a:p>
            <a:pPr>
              <a:buFont typeface="Wingdings" pitchFamily="2" charset="2"/>
              <a:buChar char="Ø"/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математика (1-4 классы); </a:t>
            </a:r>
          </a:p>
          <a:p>
            <a:pPr>
              <a:buFont typeface="Wingdings" pitchFamily="2" charset="2"/>
              <a:buChar char="Ø"/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английский язык (2-4 классы); </a:t>
            </a:r>
          </a:p>
          <a:p>
            <a:pPr>
              <a:buFont typeface="Wingdings" pitchFamily="2" charset="2"/>
              <a:buChar char="Ø"/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немецкий язык (2-4 классы).</a:t>
            </a:r>
          </a:p>
        </p:txBody>
      </p:sp>
      <p:sp>
        <p:nvSpPr>
          <p:cNvPr id="23555" name="Прямоугольник 3"/>
          <p:cNvSpPr>
            <a:spLocks noChangeArrowheads="1"/>
          </p:cNvSpPr>
          <p:nvPr/>
        </p:nvSpPr>
        <p:spPr bwMode="auto">
          <a:xfrm>
            <a:off x="971550" y="5805488"/>
            <a:ext cx="7848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Georgia" pitchFamily="18" charset="0"/>
                <a:hlinkClick r:id="rId3"/>
              </a:rPr>
              <a:t>www.mldv.ru</a:t>
            </a:r>
            <a:r>
              <a:rPr lang="ru-RU" sz="3200">
                <a:latin typeface="Georgia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Край">
  <a:themeElements>
    <a:clrScheme name="Край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Край">
      <a:majorFont>
        <a:latin typeface="Garamond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ай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Начальная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ppt/theme/themeOverride2.xml><?xml version="1.0" encoding="utf-8"?>
<a:themeOverride xmlns:a="http://schemas.openxmlformats.org/drawingml/2006/main">
  <a:clrScheme name="Начальная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139</TotalTime>
  <Words>80</Words>
  <Application>Microsoft Office PowerPoint</Application>
  <PresentationFormat>Экран (4:3)</PresentationFormat>
  <Paragraphs>27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10</vt:i4>
      </vt:variant>
    </vt:vector>
  </HeadingPairs>
  <TitlesOfParts>
    <vt:vector size="26" baseType="lpstr">
      <vt:lpstr>Arial</vt:lpstr>
      <vt:lpstr>Cambria</vt:lpstr>
      <vt:lpstr>Calibri</vt:lpstr>
      <vt:lpstr>Wingdings 3</vt:lpstr>
      <vt:lpstr>Wingdings</vt:lpstr>
      <vt:lpstr>Gill Sans MT</vt:lpstr>
      <vt:lpstr>Georgia</vt:lpstr>
      <vt:lpstr>Times New Roman</vt:lpstr>
      <vt:lpstr>Garamond</vt:lpstr>
      <vt:lpstr>Начальная</vt:lpstr>
      <vt:lpstr>Начальная</vt:lpstr>
      <vt:lpstr>Начальная</vt:lpstr>
      <vt:lpstr>Начальная</vt:lpstr>
      <vt:lpstr>Начальная</vt:lpstr>
      <vt:lpstr>Начальная</vt:lpstr>
      <vt:lpstr>Край</vt:lpstr>
      <vt:lpstr>Олимпиады для обучающихся начальной школы</vt:lpstr>
      <vt:lpstr>Слайд 2</vt:lpstr>
      <vt:lpstr>Слайд 3</vt:lpstr>
      <vt:lpstr>Слайд 4</vt:lpstr>
      <vt:lpstr>4. Олимпиада по истории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Олимпиады для обучающихся начальной школы</dc:title>
  <dc:creator>Оля</dc:creator>
  <cp:lastModifiedBy>Адиля</cp:lastModifiedBy>
  <cp:revision>19</cp:revision>
  <dcterms:created xsi:type="dcterms:W3CDTF">2017-04-22T12:00:20Z</dcterms:created>
  <dcterms:modified xsi:type="dcterms:W3CDTF">2020-05-18T10:22:36Z</dcterms:modified>
</cp:coreProperties>
</file>