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Воспитатель: Шарапова Светлана Григорьевна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3799" y="836712"/>
            <a:ext cx="44364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Светлая пасха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пасха\slide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пасха\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пасха\slide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пасха\0010-010-Na-Paskhu-prinjato-krasit-jajtsa-raznymi-kraskami-no-sredi-raznotsvetnyk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пасха\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пасха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пасха\img1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пасха\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пасха\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3</cp:revision>
  <dcterms:created xsi:type="dcterms:W3CDTF">2019-04-21T14:23:09Z</dcterms:created>
  <dcterms:modified xsi:type="dcterms:W3CDTF">2019-04-21T14:35:21Z</dcterms:modified>
</cp:coreProperties>
</file>