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6"/>
            <a:ext cx="9139763" cy="685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2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Теремок 1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24636"/>
            <a:ext cx="5851232" cy="688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05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11943"/>
            <a:ext cx="6032609" cy="686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87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34" y="1"/>
            <a:ext cx="60765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9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еремок 1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31748"/>
            <a:ext cx="6496048" cy="688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5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950" y="0"/>
            <a:ext cx="63182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5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Теремок 1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6861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6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238"/>
            <a:ext cx="7826162" cy="680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8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2019-11-11T05:04:04Z</dcterms:created>
  <dcterms:modified xsi:type="dcterms:W3CDTF">2019-11-11T05:08:47Z</dcterms:modified>
</cp:coreProperties>
</file>