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3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9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63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1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5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1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33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0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20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8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87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A1B9F-A0C8-4262-8A9D-9D962AD86D5E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C0026-53FB-4AEC-99ED-C82644711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76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nlb.by/upload/iblock/ac4/homeanim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54" y="0"/>
            <a:ext cx="91969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88640"/>
            <a:ext cx="6336704" cy="14401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Любимые питомцы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45523" y="5373216"/>
            <a:ext cx="40589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solidFill>
                  <a:srgbClr val="FFFF00"/>
                </a:solidFill>
              </a:rPr>
              <a:t>Подготовила:</a:t>
            </a:r>
          </a:p>
          <a:p>
            <a:pPr algn="ctr"/>
            <a:r>
              <a:rPr lang="ru-RU" sz="3600" b="1" i="1" cap="none" spc="0" dirty="0" smtClean="0">
                <a:ln w="11430"/>
                <a:solidFill>
                  <a:srgbClr val="FFFF00"/>
                </a:solidFill>
              </a:rPr>
              <a:t>Присяжнюк Е.С.</a:t>
            </a:r>
            <a:endParaRPr lang="ru-RU" sz="3600" b="1" i="1" cap="none" spc="0" dirty="0">
              <a:ln w="11430"/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«Мамы и детки», «Животный мир», домино «Домашние любимцы»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воспитывать любовь и уважение к животным, обогащать словарный запас.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«Семья», «Зоомагазин», «Ветеринарная клиника»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у детей самостоятельность в игре, учить подражать взрослым, воспитывать любовь к животным.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Макарова «Кот и Пёс»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Д. Ушинский «Плутишка кот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«Кто сказал мяу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Остер «Котёнок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Гав», 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Остер «Попугай с вареньем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Усачёв «Умная собачка Соня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Харченко «Как хомячок Кроша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Зёрнышкин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научился быть добрым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Соколова «Приключение хомячка»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Альгарра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«Твоя морская свинка»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ознакомление с произведениями о домашних любимцах, развитие эмоциональной сферы ребёнка.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395536" y="4994740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музыки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Трофимов «Котёнок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З. Петрова «Кролик»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Пляцковский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«Не дразните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собак», 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Синявский «Попугай»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Шаинский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«Пропала собака»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,Песни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сборника «Ребятам о зверятах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основ музыкальной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262738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Заключительный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обобщить знания детей о домашних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жителях,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значимости, бережном отношении к ним.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фотовыставки: «Мой любимец» </a:t>
            </a: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побуждать детей к рассказам о личных наблюдениях, вызвать положительные эмоции в ходе взаимодействия детей и взрослых.</a:t>
            </a:r>
          </a:p>
        </p:txBody>
      </p:sp>
      <p:pic>
        <p:nvPicPr>
          <p:cNvPr id="4100" name="Picture 4" descr="https://doctorberezovska.com/wp-content/uploads/2018/04/pet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63" y="2658670"/>
            <a:ext cx="672226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68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vkinel.ru/wp-content/uploads/domzhiv-1024x33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2" t="22340" r="1446"/>
          <a:stretch/>
        </p:blipFill>
        <p:spPr bwMode="auto">
          <a:xfrm>
            <a:off x="278369" y="4539169"/>
            <a:ext cx="8614111" cy="239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-495151"/>
            <a:ext cx="87129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pPr algn="just"/>
            <a:endParaRPr lang="ru-RU" dirty="0" smtClean="0"/>
          </a:p>
          <a:p>
            <a:pPr algn="just"/>
            <a:r>
              <a:rPr lang="ru-RU" sz="2400" b="1" i="1" dirty="0" smtClean="0">
                <a:solidFill>
                  <a:srgbClr val="FF0000"/>
                </a:solidFill>
              </a:rPr>
              <a:t>Актуальность проекта 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источником первых знаний о природе, источником развития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логического мышления, источником для различных видов деятельности - наблюдение, игра, труд, творчество.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заметили, что дети, приходя в группу, часто рассказывают о своих домашних любимцах, переживают, если с животным что-то не так. В современных городских условиях не каждая семья может позволить содержать домашнее животное в квартире. Поэтому был разработан проект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любимый питомец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позволяет расширить представления у детей о домашних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(кошка, собака, аквариумные рыбки, попугай,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хомяк и т.д.)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правилах ухода за 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4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Цель: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углубить представления  детей о домашних животных, проживающих в квартире, способов ухода  и общения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g2.freepng.ru/20180802/kjk/kisspng-puppy-parc-floral-de-paris-dog-breed-animal-expo-2-5b630ccceaa7e7.53310912153321799696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35" y="1873330"/>
            <a:ext cx="7636040" cy="492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04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Задачи:</a:t>
            </a:r>
            <a:r>
              <a:rPr lang="ru-RU" dirty="0"/>
              <a:t>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разнообразии домашних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питомцев.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кошка, собака, кролики, птицы) 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 обогащать представления детей о потребностях животных для их роста и развития, об уходе за домашними любимцами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любознательность, наблюдательность.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Воспитывать чувства сопереживания, ответственности за тех, кого приручили.</a:t>
            </a:r>
          </a:p>
        </p:txBody>
      </p:sp>
      <p:pic>
        <p:nvPicPr>
          <p:cNvPr id="4100" name="Picture 4" descr="https://avatars.mds.yandex.net/get-zen_doc/236854/pub_5d7686919515ee00ae91934f_5d7686df04af1f00ad5e5700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076" y="2564904"/>
            <a:ext cx="2448272" cy="183620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http://ae01.alicdn.com/kf/HTB13cUMoRfH8KJjy1Xbq6zLdXXaZ.jpg_q5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02020"/>
            <a:ext cx="2780247" cy="278024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04" name="Picture 8" descr="https://city-sochi.ru/wp-content/uploads/2019/02/1-28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3545">
            <a:off x="4956489" y="4823525"/>
            <a:ext cx="3523907" cy="1624301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139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e01.alicdn.com/kf/HTB1Tm7orr9YBuNjy0Fgq6AxcXXag/-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46"/>
          <a:stretch/>
        </p:blipFill>
        <p:spPr bwMode="auto">
          <a:xfrm>
            <a:off x="473727" y="3834471"/>
            <a:ext cx="3086031" cy="265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3727" y="332656"/>
            <a:ext cx="813072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Участники проекта </a:t>
            </a:r>
            <a:r>
              <a:rPr lang="ru-RU" sz="2400" b="1" i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дети, родители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краткосрочный (2 недели-февраль)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домашних животных, проживающих в квартире.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эмоциональную отзывчивость к ним.</a:t>
            </a:r>
          </a:p>
        </p:txBody>
      </p:sp>
      <p:pic>
        <p:nvPicPr>
          <p:cNvPr id="5122" name="Picture 2" descr="https://f1.upet.com/e_6rRAzT7P72_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88" y="2340505"/>
            <a:ext cx="6408712" cy="414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8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4345"/>
            <a:ext cx="842493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Содержание: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Подготовительный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выявить уровень знаний дошкольников по теме «Домашние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проблемой.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домашних животных «Домашние любимцы»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выяснить представления детей о домашних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питомцах,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их проблемой.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Страничка для родителей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«Лохматые, пернатые и другие … воспитатели наших детей: как и чему нас учат домашние питомцы». (консультация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«Братья наши меньшие» (папка – передвижка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заинтересовать родителей проблемой экологического воспитания детей, создать мотивационное сотрудничество семьи и детского сада.</a:t>
            </a:r>
          </a:p>
        </p:txBody>
      </p:sp>
      <p:pic>
        <p:nvPicPr>
          <p:cNvPr id="1026" name="Picture 2" descr="https://w-dog.ru/wallpapers/5/13/516378165000011/sobaka-ryzhij-kot-koshka-druzy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99"/>
          <a:stretch/>
        </p:blipFill>
        <p:spPr bwMode="auto">
          <a:xfrm flipH="1">
            <a:off x="6346574" y="4855861"/>
            <a:ext cx="2473898" cy="18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artfile.me/wallpaper/12-07-2017/2880x1800/zhivotnye-raznye-vmeste-fish-sobaka-parr-119122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3"/>
          <a:stretch/>
        </p:blipFill>
        <p:spPr bwMode="auto">
          <a:xfrm>
            <a:off x="2170110" y="4855861"/>
            <a:ext cx="4176464" cy="20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trend-city.ru/images/katalog/kartinki/krysa/kartinki-kryisa-png/kartinki-kryisa-png3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79966"/>
            <a:ext cx="1576397" cy="113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7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Анкета для родителей на тему: «Домашние питомцы» </a:t>
            </a:r>
            <a:endParaRPr lang="ru-RU" sz="1600" b="1" dirty="0" smtClean="0"/>
          </a:p>
          <a:p>
            <a:endParaRPr lang="ru-RU" sz="1600" b="1" dirty="0" smtClean="0"/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имя ребёнка _______________________________________________________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Есть ли у вас дома домашнее животное? Какое?__________________________________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зовут вашего питомца?____________________________________________________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лет ваш любимец живёт с вами?________________________________________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Ухаживает ли ребёнок за питомцем? Как? (перечислите)___________________________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Перечислите интересные повадки вашего питомца________________________________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любимые игры у вашего питомца? (перечислите)____________________________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Есть ли у вашего любимца любимое место в доме? Какое?__________________________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Замечали ли вы, что ваш питомец предсказывает погоду? (например, залезает под одеяло – к похолоданию и т. д.) Перечислите (опишите подробно)_________________________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относится к животному ваш ребёнок? (ласкает животное, дразнит, мучает и т. д.) Перечислите________________________________________________________________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Участвовал ли ваш любимец в выставках, конкурсах? Каких? (опишите подробно)_____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Есть ли у вас интересные фото питомца и фото питомца с ребёнком?________________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листе формата А4 оформите совместную фотографию ребёнка с домашним любимцем, подпишите фотографию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отнестись к анкете и работе с пониманием и ответственностью!</a:t>
            </a:r>
          </a:p>
        </p:txBody>
      </p:sp>
    </p:spTree>
    <p:extLst>
      <p:ext uri="{BB962C8B-B14F-4D97-AF65-F5344CB8AC3E}">
        <p14:creationId xmlns:p14="http://schemas.microsoft.com/office/powerpoint/2010/main" val="250169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2084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«Удивительный мир домашних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животных» </a:t>
            </a: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углубить представления детей о домашних питомцах, формировать знания об условиях, необходимых для нормального роста и развития домашних любимцев.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 Основной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углубить представления детей о домашних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знания о способах ухода и общения с ними через разные виды деятельности: (поисковую, продуктивную, игрову</a:t>
            </a:r>
            <a:r>
              <a:rPr lang="ru-RU" dirty="0"/>
              <a:t>ю).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140967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2.Создание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фотовыставки «Мой любимец» </a:t>
            </a: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составить своеобразную копилку знаний об условиях для нормального роста и развития домашних любимцев; включение родителей в процесс экологического воспитания детей.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67544" y="4696979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Рассматривание и описание фотографий детей со своими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любимцами.</a:t>
            </a: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учить, описывая фотографию, передавать настроение, подбирать наиболее точные определения.</a:t>
            </a:r>
          </a:p>
        </p:txBody>
      </p:sp>
      <p:pic>
        <p:nvPicPr>
          <p:cNvPr id="7" name="Picture 4" descr="https://www.warrenphotographic.co.uk/photography/cats/139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8"/>
          <a:stretch/>
        </p:blipFill>
        <p:spPr bwMode="auto">
          <a:xfrm>
            <a:off x="5940152" y="5415907"/>
            <a:ext cx="2664296" cy="125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g-fotki.yandex.ru/get/98645/200418627.1d4/0_1a00c5_bb6fbcf0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5666682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199965/b5746246-2dcb-4738-9851-48dfb51a3458/s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59523" y="5325270"/>
            <a:ext cx="216024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g-fotki.yandex.ru/get/9360/16969765.1a6/0_80361_92d7564a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672" y="6045350"/>
            <a:ext cx="1456807" cy="64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66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доктора Айболита «Если твой питомец заболел»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с правилами поведения при уходе за больным питомцем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беседы, загадки о питомцах.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«Кто любит животных, не может быть злым»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детей знаниями питомцах, пробуждать желание помогать животным, беречь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«Узнай по описанию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находить животное по описанию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«Исправь ошибку», «Подскажи словечко», «Раз, два, три, четыре, пять … про кого хочу сказать»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расширить знания детей о домашних питомцах, учить разбираться в их повадках и потребностях, развивать речь, память.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0466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Продуктивная деятельность «Мой  питомец» 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передавать своё отношение к любимцу через разнообразие цветов.</a:t>
            </a:r>
          </a:p>
        </p:txBody>
      </p:sp>
      <p:pic>
        <p:nvPicPr>
          <p:cNvPr id="4098" name="Picture 2" descr="http://almaty-zooshop.kz/UserFiles/Image/pages/dog-ca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373216"/>
            <a:ext cx="2088232" cy="133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g3.goodfon.ru/original/1920x1080/4/ce/krolik-bezhevyy-belyy-f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3" t="15451" r="11899"/>
          <a:stretch/>
        </p:blipFill>
        <p:spPr bwMode="auto">
          <a:xfrm>
            <a:off x="4139952" y="5660093"/>
            <a:ext cx="1584176" cy="11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1.1zoom.me/big7/776/Dogs_Cats_Guinea_pigs_40172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38" y="5088652"/>
            <a:ext cx="3109414" cy="194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62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1109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23</cp:revision>
  <dcterms:created xsi:type="dcterms:W3CDTF">2020-01-25T20:54:44Z</dcterms:created>
  <dcterms:modified xsi:type="dcterms:W3CDTF">2020-05-17T21:10:17Z</dcterms:modified>
</cp:coreProperties>
</file>