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D443F5-0038-4912-B4BE-F29BF3BB10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BE47CED-08CE-4734-A005-0EEBDD216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38B082A-5871-48BC-B83F-251FA53C4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D12BD46-AC56-44F5-88AF-6465BF00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292E3D5-89A7-4317-A8EF-04D5410F3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24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D3EDB0-B552-486E-A524-74B07B2D8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E0D7432-38A8-46C7-9B6E-F93EE5226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4666BA-F691-420D-BB5B-492F38DC8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8F6CD70-E9ED-494E-A53C-C8B709B27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D4A51D-0A6A-4BF1-A1FC-4C9BABB4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78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7014C56-A345-4A54-A185-0DAA49934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1044BF2-2F2E-4E42-A3BC-242EDA439B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257767-8096-474F-A5DB-E1A655D85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45FA71-CD21-45F6-98CA-4BD0B6A89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3F03E57-A791-4BA4-A8CE-805419B77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8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21EDE4-3A16-4C56-9620-94B60EBD9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2FC5F5-EFE5-4978-8B10-4BEC2456B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59DFA73-D966-40AE-A1FE-C174A7E76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4F9CD22-22C9-4716-8BF8-7C9857FF8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9CE85B-4A7A-4BE1-84A8-4B6AEF5E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98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353450-1BDF-47F6-9C90-8DE0C132E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CB067A-6091-4318-890E-77048B0C9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268A5E-EAD2-4D81-AEA7-C0BF1660A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6105EF1-E4F3-4657-AE85-25E5C6DBE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E3C023-3C07-4CC7-B9C9-09BD96DDA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89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12C86-4AEF-4513-A39C-D0BE9854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9D3080-5775-4137-B009-891B852297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95BB566-2091-4541-9647-BF78D2B7A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ACE3924-5191-42C1-8079-3C447F641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BC49E11-3761-4E21-ABE1-160F776AC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17B7C62-363B-42FE-BBBB-75C125F15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51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89E262-3977-44B6-9B7A-6E5AAAE0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2811637-8947-49DE-83BC-AF1DD5BE3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352D431-8EF9-4CC0-8053-EEFBB317B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D7D10AC-34B9-4C81-BF4E-AE9D79F928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E79DF4B-5BC0-4273-AEE1-25A3B43E0E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D62CB30-806F-46C2-9B84-C811B0350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60EDC64-6B2E-48CA-8AF8-E0A3CA0E2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C7994C3-9386-4D86-BE6D-791E1696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373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C142D5-8AA5-4A1D-8F67-CF0B5E7BC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950C200-F56A-413E-889F-B76C774F0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E5F0ACF-45A7-4C5C-9F3C-4D907813B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8E0266B-CE01-4146-B599-C9CF6F7F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21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2765538-75D3-4307-B241-96F9BDB11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D7701C2-9305-4008-B900-6C5C0D2D0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DCB5CC1-16A4-4797-8D70-C7ACE0387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22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A2369D-D2B0-42D2-9261-7BC8E02D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3D8F02-1164-4657-B53A-889F05C31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FD6FAF7-60E5-48C5-8103-8E9AB3C49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30E448-79A4-4EB5-AB40-9273844BA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903254F-2F40-4139-9B1C-922592D17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6BBEA2A-CB31-4A19-94A0-A639EBB7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74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3E29DC-9C67-4764-B798-0DEE72D96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C1B2443-99C5-4D53-838A-92696F6E7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60536CC-0608-4273-826E-366A3BCE90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94E8636-4432-4F7F-B7D9-4C81F30C2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1C653C5-5963-4841-8EE6-1FAE97B37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0A0B030-D44C-4D4A-A29D-18D262E51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51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52BADD-DD5F-4A8A-BC06-FAB8CA590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CABAC1D-C7C0-49AB-A458-89452434C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81F8ABA-77C7-4A05-A550-AB90CBEC2A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DBFCB-64B5-4C95-8A69-9A6DDDE92187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742331-2BC6-4B45-9F09-76ABFED979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C9313C1-01F6-481C-ADB5-1571F378C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3541C-5094-4792-ADED-0095AA3FD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4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E0C5C0-8289-4F90-9C66-C7BD2F569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445" y="389615"/>
            <a:ext cx="11028459" cy="108137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детский сад № 27 «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Сэсэг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D1A8AE3-0A71-4C2A-A68C-06CA5B661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3513" y="2210461"/>
            <a:ext cx="9144000" cy="449248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проект в средней группе на тему:</a:t>
            </a:r>
          </a:p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родина Россия»</a:t>
            </a:r>
          </a:p>
          <a:p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воспитатели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Шарапова С.Г.</a:t>
            </a:r>
          </a:p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Намсараева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Улан-Удэ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г.</a:t>
            </a:r>
          </a:p>
        </p:txBody>
      </p:sp>
    </p:spTree>
    <p:extLst>
      <p:ext uri="{BB962C8B-B14F-4D97-AF65-F5344CB8AC3E}">
        <p14:creationId xmlns:p14="http://schemas.microsoft.com/office/powerpoint/2010/main" val="3828725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32669F-A2BF-44F2-86D7-02C97631F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52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выставка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9D00594-AF76-4D04-BFCB-4B17C7C9B7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15" y="1439342"/>
            <a:ext cx="4245726" cy="3787082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B2E132F1-F4B5-4B63-8C7A-AD54438F99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255" y="1439342"/>
            <a:ext cx="4245726" cy="378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40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33703B7-D273-427A-A3E7-C6DF34FF32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333" y="1631577"/>
            <a:ext cx="5645589" cy="418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5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8259D3-31A7-4A09-B20C-8EF21F1F7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в воображении детей образ Родины, представление о России как о родной стране, воспитывать патриотические чувства.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1E072-FB2E-488B-AB62-3FA6D90ED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Расширять и систематизировать знания детей о России, о её символике (герб, флаг, гимн).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Вызвать у детей интерес к народному творчеству, восхищения талантом русского народа и гордость за свой народ.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Вызвать у детей чувство восхищения и восторга красотой своей Родины.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Уточнить и систематизировать знания детей о столице России.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Формировать представление о Москве как о главном городе нашей страны.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Формировать у детей уважительное отношение к своей стране.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Развивать интерес к русским традициям и промыслам.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Воспитывать чувство любви и гордости за свою Родину, за своих земляков.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 Воспитывать гражданско-патриотические чувства.</a:t>
            </a:r>
          </a:p>
        </p:txBody>
      </p:sp>
    </p:spTree>
    <p:extLst>
      <p:ext uri="{BB962C8B-B14F-4D97-AF65-F5344CB8AC3E}">
        <p14:creationId xmlns:p14="http://schemas.microsoft.com/office/powerpoint/2010/main" val="406177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4426A5-1743-4E49-9901-895455523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005F69E-64E7-46EC-9265-8C4418BC9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Показ презентации «Россия – Родина моя»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картинок с изображением символов страны.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цели и задач.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необходимых условий для реализации проекта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25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20A1C7-226C-4F35-B61F-7E647605E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6875"/>
          </a:xfrm>
        </p:spPr>
        <p:txBody>
          <a:bodyPr>
            <a:normAutofit fontScale="90000"/>
          </a:bodyPr>
          <a:lstStyle/>
          <a:p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II этап – основной (практический)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7CFB85-75CE-4333-AA19-737BB7C72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2000"/>
            <a:ext cx="105156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-Познавательная беседа «День России».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-Игра – викторина, связанная с природой нашей Родины.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П/и «Золотые ворота» (русская народная игра).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-Продуктивная деятельность: лепка «Наша Земля».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стихотворения Е. Синицын. «Берегите Россию».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-Д/и «Разрезные картинки».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«Символика страны: гимн, герб, флаг».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-Познавательно-исследовательская деятельность: «Три символа страны».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-Музыка «Гимн России»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П/и «Сильные, ловкие, смелые»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-Разучивание отрывка из гимна России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в раскрасках «Голуби мира».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Заучивание отрывка из стихотворения «День народного единства» Н.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Майданик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-Продуктивная деятельность: аппликация «Флаг России».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-Беседа «Безопасность нашей страны».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-П/и «Найди свой цвет».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-Д/и «Составь флаг» (цветные кубики).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Загадывание русских народных загадок.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 в раскрасках «Наш герб».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-Познание «Карта России».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-Д/и «Собери герб».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П/и «Гуси-лебеди» (русская народная игра).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-Д/и «Государственные праздники».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-Рисование: « Герб России».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стихотворений о Родине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-Слушание музыки «Марш» Тиличеева 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5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7BA918-0865-4CE0-AAE6-BEF8F64F6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«Заключительный»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63CAF1-DB3C-4EDD-A718-D2C0CC5B9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в реализации проекта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 работы по теме среди педагогов ДОУ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«Вырастить патриота».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рисунков на асфальте «Мы живем в России!».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91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DBD210-93A4-4D72-91A0-A8CB9FD20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«Моя родина Россия»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042C536-2883-4708-A17E-2CD19E332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682" y="2380971"/>
            <a:ext cx="2684999" cy="271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471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8E3C78-A7D7-4DC3-86FC-656B2E77F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занятие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C6B68E7E-5F8F-4BE7-8392-56BA570AC57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3247" y="1400175"/>
            <a:ext cx="2796988" cy="3304123"/>
          </a:xfrm>
          <a:prstGeom prst="rect">
            <a:avLst/>
          </a:prstGeo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F22D4503-2FA2-409C-B36E-EFFAF3FC49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624" y="1400175"/>
            <a:ext cx="2924175" cy="341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70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D80DB5-F72E-4B5D-BBB2-11D92A2F6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поделки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646BFB7-77AE-4D1F-AB2C-144D5C1E971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911220" y="1401526"/>
            <a:ext cx="3351061" cy="3089792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80AF7EDF-00BD-4339-85FC-CC9B0934C6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41493" y="1277377"/>
            <a:ext cx="2936413" cy="318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98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A807D8-F3AE-4A15-9030-8D1C47AF7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рисунки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145C0DC-AD68-4E62-A254-DA634E6FF3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742" y="1547719"/>
            <a:ext cx="3530067" cy="2719481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3C60FDAB-0FE7-4143-B547-8DCB4B3CFC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964" y="1610472"/>
            <a:ext cx="3362325" cy="259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85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138</Words>
  <Application>Microsoft Office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Муниципальное дошкольное образовательное учреждение детский сад № 27 «Сэсэг»</vt:lpstr>
      <vt:lpstr>Цель проекта: формировать в воображении детей образ Родины, представление о России как о родной стране, воспитывать патриотические чувства. </vt:lpstr>
      <vt:lpstr> Этапы реализации проекта:</vt:lpstr>
      <vt:lpstr>II этап – основной (практический)</vt:lpstr>
      <vt:lpstr>3 этап «Заключительный» </vt:lpstr>
      <vt:lpstr>Уголок «Моя родина Россия»</vt:lpstr>
      <vt:lpstr>Наше занятие</vt:lpstr>
      <vt:lpstr>Наши поделки</vt:lpstr>
      <vt:lpstr>Наши рисунки</vt:lpstr>
      <vt:lpstr>Наша выставка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 27 «Сэсэг»</dc:title>
  <dc:creator>Светлана</dc:creator>
  <cp:lastModifiedBy>1</cp:lastModifiedBy>
  <cp:revision>19</cp:revision>
  <dcterms:created xsi:type="dcterms:W3CDTF">2020-01-22T10:06:10Z</dcterms:created>
  <dcterms:modified xsi:type="dcterms:W3CDTF">2020-05-18T16:07:31Z</dcterms:modified>
</cp:coreProperties>
</file>