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1" r:id="rId5"/>
    <p:sldId id="260" r:id="rId6"/>
    <p:sldId id="262" r:id="rId7"/>
    <p:sldId id="263" r:id="rId8"/>
    <p:sldId id="264" r:id="rId9"/>
    <p:sldId id="265" r:id="rId10"/>
    <p:sldId id="267" r:id="rId11"/>
    <p:sldId id="266" r:id="rId12"/>
    <p:sldId id="268" r:id="rId13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C88B4"/>
    <a:srgbClr val="FF99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B0166D-0E62-485C-A02F-A64C1036D990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1DAC0-77E2-4FB1-B94E-054BF1503C02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04080E-1336-4010-9EB4-D690260E654A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78C690-B7E5-4E5B-AC89-A31461D92660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D7DCFC-1C47-4B83-8D59-52A0C21A2600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93FAB1-1E84-4727-A4CE-1326A1709E15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B0DB76-1729-447E-9439-2C1F105D383A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1F109C-B2F2-47B8-9746-44F93BEC7428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7EFDC8-ACB7-4D97-9737-1BC06A8562A9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9346BA-CBC0-45A8-8FB4-717A467B27E5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7597D4-9788-4F59-A9F9-83695620E786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1C93F64-78AE-48C7-87C4-DED794E56A68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0;&#1072;&#1090;&#1103;\Desktop\videoplayback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-285784" y="-500090"/>
            <a:ext cx="9787006" cy="2714620"/>
          </a:xfrm>
        </p:spPr>
        <p:txBody>
          <a:bodyPr/>
          <a:lstStyle/>
          <a:p>
            <a:pPr eaLnBrk="1" hangingPunct="1"/>
            <a:r>
              <a:rPr lang="ru-RU" altLang="en-US" sz="6000" b="1" dirty="0" smtClean="0">
                <a:solidFill>
                  <a:srgbClr val="FF0066"/>
                </a:solidFill>
              </a:rPr>
              <a:t>Доброе утро!</a:t>
            </a:r>
            <a:r>
              <a:rPr lang="es-ES" altLang="en-US" sz="6000" b="1" dirty="0" smtClean="0">
                <a:solidFill>
                  <a:srgbClr val="FF0066"/>
                </a:solidFill>
              </a:rPr>
              <a:t> </a:t>
            </a:r>
            <a:endParaRPr lang="es-ES" altLang="en-US" sz="6000" b="1" dirty="0" smtClean="0">
              <a:solidFill>
                <a:srgbClr val="FF0066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00034" y="1785926"/>
            <a:ext cx="8229600" cy="248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6000" b="1" dirty="0" smtClean="0">
                <a:solidFill>
                  <a:srgbClr val="FC88B4"/>
                </a:solidFill>
                <a:latin typeface="+mj-lt"/>
                <a:ea typeface="+mj-ea"/>
                <a:cs typeface="+mj-cs"/>
              </a:rPr>
              <a:t>Начнём наш день с хорошей песни</a:t>
            </a:r>
            <a:r>
              <a:rPr kumimoji="0" lang="es-ES" alt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C88B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Группа №3</a:t>
            </a:r>
            <a:endParaRPr lang="ru-RU" dirty="0"/>
          </a:p>
        </p:txBody>
      </p:sp>
      <p:pic>
        <p:nvPicPr>
          <p:cNvPr id="4" name="Содержимое 3" descr="HoisdmJN_lk.jpg"/>
          <p:cNvPicPr>
            <a:picLocks noGrp="1" noChangeAspect="1"/>
          </p:cNvPicPr>
          <p:nvPr>
            <p:ph idx="1"/>
          </p:nvPr>
        </p:nvPicPr>
        <p:blipFill>
          <a:blip r:embed="rId2"/>
          <a:srcRect r="14851"/>
          <a:stretch>
            <a:fillRect/>
          </a:stretch>
        </p:blipFill>
        <p:spPr>
          <a:xfrm>
            <a:off x="2000232" y="1142984"/>
            <a:ext cx="5786478" cy="48886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№4</a:t>
            </a:r>
            <a:endParaRPr lang="ru-RU" dirty="0"/>
          </a:p>
        </p:txBody>
      </p:sp>
      <p:pic>
        <p:nvPicPr>
          <p:cNvPr id="4" name="Содержимое 3" descr="ребу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3115"/>
            <a:ext cx="9144000" cy="42485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>
                <a:solidFill>
                  <a:srgbClr val="FC88B4"/>
                </a:solidFill>
              </a:rPr>
              <a:t>Спасибо за урок!</a:t>
            </a:r>
            <a:endParaRPr lang="ru-RU" sz="7200" dirty="0">
              <a:solidFill>
                <a:srgbClr val="FC88B4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videoplayback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915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8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214290"/>
            <a:ext cx="8472518" cy="5911873"/>
          </a:xfrm>
        </p:spPr>
        <p:txBody>
          <a:bodyPr/>
          <a:lstStyle/>
          <a:p>
            <a:pPr eaLnBrk="1" hangingPunct="1"/>
            <a:r>
              <a:rPr lang="ru-RU" i="1" dirty="0" smtClean="0"/>
              <a:t>Воспитание- это навыки поведения, привитые школой, семьей, средой и проявляющейся в общественной жизни</a:t>
            </a:r>
            <a:endParaRPr lang="en-US" altLang="en-US" dirty="0" smtClean="0">
              <a:solidFill>
                <a:srgbClr val="FF0066"/>
              </a:solidFill>
            </a:endParaRPr>
          </a:p>
        </p:txBody>
      </p:sp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2214554"/>
            <a:ext cx="4007787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686800" cy="5911873"/>
          </a:xfrm>
        </p:spPr>
        <p:txBody>
          <a:bodyPr/>
          <a:lstStyle/>
          <a:p>
            <a:r>
              <a:rPr lang="ru-RU" sz="4800" i="1" dirty="0" smtClean="0">
                <a:solidFill>
                  <a:srgbClr val="FC88B4"/>
                </a:solidFill>
              </a:rPr>
              <a:t>Самовоспитание</a:t>
            </a:r>
            <a:r>
              <a:rPr lang="ru-RU" sz="4800" i="1" dirty="0" smtClean="0"/>
              <a:t> – это деятельность человека, направленная на изменение своей личности</a:t>
            </a:r>
            <a:r>
              <a:rPr lang="ru-RU" sz="4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14414" y="1"/>
            <a:ext cx="6858000" cy="1000108"/>
          </a:xfrm>
        </p:spPr>
        <p:txBody>
          <a:bodyPr/>
          <a:lstStyle/>
          <a:p>
            <a:r>
              <a:rPr lang="ru-RU" dirty="0" smtClean="0">
                <a:solidFill>
                  <a:srgbClr val="FC88B4"/>
                </a:solidFill>
              </a:rPr>
              <a:t>Самого себя</a:t>
            </a:r>
            <a:endParaRPr lang="ru-RU" dirty="0">
              <a:solidFill>
                <a:srgbClr val="FC88B4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1000108"/>
            <a:ext cx="8786842" cy="4257692"/>
          </a:xfrm>
        </p:spPr>
        <p:txBody>
          <a:bodyPr/>
          <a:lstStyle/>
          <a:p>
            <a:r>
              <a:rPr lang="ru-RU" sz="4400" dirty="0" smtClean="0"/>
              <a:t>Цели:</a:t>
            </a:r>
          </a:p>
          <a:p>
            <a:pPr marL="457200" indent="-457200">
              <a:buAutoNum type="arabicPeriod"/>
            </a:pPr>
            <a:r>
              <a:rPr lang="ru-RU" sz="4000" dirty="0" smtClean="0"/>
              <a:t>Познакомиться с определением «самовоспитание»</a:t>
            </a:r>
          </a:p>
          <a:p>
            <a:pPr marL="457200" indent="-457200">
              <a:buAutoNum type="arabicPeriod"/>
            </a:pPr>
            <a:r>
              <a:rPr lang="ru-RU" sz="4000" dirty="0" smtClean="0"/>
              <a:t>Узнать правила самовоспитания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42976" y="1000108"/>
            <a:ext cx="6858000" cy="1795475"/>
          </a:xfrm>
        </p:spPr>
        <p:txBody>
          <a:bodyPr/>
          <a:lstStyle/>
          <a:p>
            <a:r>
              <a:rPr lang="ru-RU" dirty="0" smtClean="0">
                <a:solidFill>
                  <a:srgbClr val="FC88B4"/>
                </a:solidFill>
              </a:rPr>
              <a:t>Работа в группах</a:t>
            </a:r>
            <a:endParaRPr lang="ru-RU" dirty="0">
              <a:solidFill>
                <a:srgbClr val="FC88B4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03282"/>
          </a:xfrm>
        </p:spPr>
        <p:txBody>
          <a:bodyPr/>
          <a:lstStyle/>
          <a:p>
            <a:r>
              <a:rPr lang="ru-RU" dirty="0" smtClean="0"/>
              <a:t>Группа №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358346" cy="5340369"/>
          </a:xfrm>
        </p:spPr>
        <p:txBody>
          <a:bodyPr/>
          <a:lstStyle/>
          <a:p>
            <a:r>
              <a:rPr lang="ru-RU" dirty="0" smtClean="0"/>
              <a:t>(а) Кто не уважает старшего, тому неведомо уважение.</a:t>
            </a:r>
          </a:p>
          <a:p>
            <a:r>
              <a:rPr lang="ru-RU" dirty="0" smtClean="0"/>
              <a:t> (б) Старших уважай, младших воспитывай</a:t>
            </a:r>
          </a:p>
          <a:p>
            <a:r>
              <a:rPr lang="ru-RU" dirty="0" smtClean="0"/>
              <a:t> (в) Учись мудрости у того, кто вперед тебя износил рубашку.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4768865"/>
          </a:xfrm>
        </p:spPr>
        <p:txBody>
          <a:bodyPr/>
          <a:lstStyle/>
          <a:p>
            <a:r>
              <a:rPr lang="ru-RU" dirty="0" smtClean="0"/>
              <a:t>А. 3,6,12  8,10,3,10 – 3,6,12  21,25,10,19,28</a:t>
            </a:r>
          </a:p>
          <a:p>
            <a:r>
              <a:rPr lang="ru-RU" dirty="0" smtClean="0"/>
              <a:t>Б.21,25,6,15,28,6 – 17,21,20,28  12  21,14,6,15,10,32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(а) Век живи – век учись</a:t>
            </a:r>
          </a:p>
          <a:p>
            <a:r>
              <a:rPr lang="ru-RU" dirty="0" smtClean="0"/>
              <a:t>(б) Учение - путь к умению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136</Words>
  <Application>Microsoft Office PowerPoint</Application>
  <PresentationFormat>Экран (4:3)</PresentationFormat>
  <Paragraphs>22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Diseño predeterminado</vt:lpstr>
      <vt:lpstr>Доброе утро! </vt:lpstr>
      <vt:lpstr>Слайд 2</vt:lpstr>
      <vt:lpstr>Слайд 3</vt:lpstr>
      <vt:lpstr>Слайд 4</vt:lpstr>
      <vt:lpstr>Самого себя</vt:lpstr>
      <vt:lpstr>Работа в группах</vt:lpstr>
      <vt:lpstr>Группа №1</vt:lpstr>
      <vt:lpstr>Группа №2</vt:lpstr>
      <vt:lpstr>Группа №2</vt:lpstr>
      <vt:lpstr>Группа №3</vt:lpstr>
      <vt:lpstr>Группа №4</vt:lpstr>
      <vt:lpstr>Спасибо за урок!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Пользователь Windows</cp:lastModifiedBy>
  <cp:revision>13</cp:revision>
  <dcterms:created xsi:type="dcterms:W3CDTF">2008-12-27T21:46:18Z</dcterms:created>
  <dcterms:modified xsi:type="dcterms:W3CDTF">2019-09-26T23:43:44Z</dcterms:modified>
</cp:coreProperties>
</file>