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4" r:id="rId3"/>
    <p:sldId id="256" r:id="rId4"/>
    <p:sldId id="263" r:id="rId5"/>
    <p:sldId id="257" r:id="rId6"/>
    <p:sldId id="265" r:id="rId7"/>
    <p:sldId id="258" r:id="rId8"/>
    <p:sldId id="266" r:id="rId9"/>
    <p:sldId id="259" r:id="rId10"/>
    <p:sldId id="267" r:id="rId11"/>
    <p:sldId id="260" r:id="rId12"/>
    <p:sldId id="268" r:id="rId13"/>
    <p:sldId id="261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46781-7A6A-46DF-8F10-062F04420FBB}" type="datetimeFigureOut">
              <a:rPr lang="ru-RU" smtClean="0"/>
              <a:pPr/>
              <a:t>18.05.2020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3B343-2933-4CCC-A75C-4B559A2C54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46781-7A6A-46DF-8F10-062F04420FBB}" type="datetimeFigureOut">
              <a:rPr lang="ru-RU" smtClean="0"/>
              <a:pPr/>
              <a:t>18.05.2020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3B343-2933-4CCC-A75C-4B559A2C54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46781-7A6A-46DF-8F10-062F04420FBB}" type="datetimeFigureOut">
              <a:rPr lang="ru-RU" smtClean="0"/>
              <a:pPr/>
              <a:t>18.05.2020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3B343-2933-4CCC-A75C-4B559A2C54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46781-7A6A-46DF-8F10-062F04420FBB}" type="datetimeFigureOut">
              <a:rPr lang="ru-RU" smtClean="0"/>
              <a:pPr/>
              <a:t>18.05.2020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3B343-2933-4CCC-A75C-4B559A2C54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46781-7A6A-46DF-8F10-062F04420FBB}" type="datetimeFigureOut">
              <a:rPr lang="ru-RU" smtClean="0"/>
              <a:pPr/>
              <a:t>18.05.2020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3B343-2933-4CCC-A75C-4B559A2C54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46781-7A6A-46DF-8F10-062F04420FBB}" type="datetimeFigureOut">
              <a:rPr lang="ru-RU" smtClean="0"/>
              <a:pPr/>
              <a:t>18.05.2020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3B343-2933-4CCC-A75C-4B559A2C54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46781-7A6A-46DF-8F10-062F04420FBB}" type="datetimeFigureOut">
              <a:rPr lang="ru-RU" smtClean="0"/>
              <a:pPr/>
              <a:t>18.05.2020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3B343-2933-4CCC-A75C-4B559A2C54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46781-7A6A-46DF-8F10-062F04420FBB}" type="datetimeFigureOut">
              <a:rPr lang="ru-RU" smtClean="0"/>
              <a:pPr/>
              <a:t>18.05.2020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3B343-2933-4CCC-A75C-4B559A2C54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46781-7A6A-46DF-8F10-062F04420FBB}" type="datetimeFigureOut">
              <a:rPr lang="ru-RU" smtClean="0"/>
              <a:pPr/>
              <a:t>18.05.2020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3B343-2933-4CCC-A75C-4B559A2C54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46781-7A6A-46DF-8F10-062F04420FBB}" type="datetimeFigureOut">
              <a:rPr lang="ru-RU" smtClean="0"/>
              <a:pPr/>
              <a:t>18.05.2020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3B343-2933-4CCC-A75C-4B559A2C54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46781-7A6A-46DF-8F10-062F04420FBB}" type="datetimeFigureOut">
              <a:rPr lang="ru-RU" smtClean="0"/>
              <a:pPr/>
              <a:t>18.05.2020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3B343-2933-4CCC-A75C-4B559A2C54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546781-7A6A-46DF-8F10-062F04420FBB}" type="datetimeFigureOut">
              <a:rPr lang="ru-RU" smtClean="0"/>
              <a:pPr/>
              <a:t>18.05.2020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A3B343-2933-4CCC-A75C-4B559A2C541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 advClick="0"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9" descr="baner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1262" cy="6858000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539552" y="1484784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800" b="1" noProof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Угадай сказку</a:t>
            </a:r>
            <a:endParaRPr kumimoji="0" lang="ru-RU" sz="4800" b="1" i="0" u="none" strike="noStrike" kern="1200" cap="none" spc="0" normalizeH="0" baseline="0" noProof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99592" y="260648"/>
            <a:ext cx="72728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Государственное бюджетное дошкольное образовательное учреждение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детский сад №15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Петродворцового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района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г. Санкт-Петербурга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03648" y="3717032"/>
            <a:ext cx="5832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Презентация для детей младшего школьного возраста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96136" y="4293096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Составила: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Толстоброва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М.С.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 advClick="0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" name="Содержимое 9" descr="baner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1262" cy="6858000"/>
          </a:xfrm>
          <a:prstGeom prst="rect">
            <a:avLst/>
          </a:prstGeom>
        </p:spPr>
      </p:pic>
      <p:pic>
        <p:nvPicPr>
          <p:cNvPr id="13" name="Рисунок 12" descr="3d6dfb6cd76ce2cf361a8449f813719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27858" cy="6858000"/>
          </a:xfrm>
          <a:prstGeom prst="rect">
            <a:avLst/>
          </a:prstGeom>
        </p:spPr>
      </p:pic>
      <p:pic>
        <p:nvPicPr>
          <p:cNvPr id="8" name="Рисунок 7" descr="_97632-67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907704" y="1628800"/>
            <a:ext cx="2304256" cy="3853949"/>
          </a:xfrm>
          <a:prstGeom prst="rect">
            <a:avLst/>
          </a:prstGeom>
        </p:spPr>
      </p:pic>
      <p:sp>
        <p:nvSpPr>
          <p:cNvPr id="9" name="Овальная выноска 8"/>
          <p:cNvSpPr/>
          <p:nvPr/>
        </p:nvSpPr>
        <p:spPr>
          <a:xfrm>
            <a:off x="3779912" y="332656"/>
            <a:ext cx="4104456" cy="3024336"/>
          </a:xfrm>
          <a:prstGeom prst="wedgeEllipseCallou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 algn="ctr"/>
            <a:endParaRPr lang="ru-RU" dirty="0">
              <a:solidFill>
                <a:srgbClr val="002060"/>
              </a:solidFill>
            </a:endParaRPr>
          </a:p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 algn="ctr"/>
            <a:endParaRPr lang="ru-RU" dirty="0">
              <a:solidFill>
                <a:srgbClr val="002060"/>
              </a:solidFill>
            </a:endParaRP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Где-то в поле он стоит,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Из трубы дымок летит.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Заяц, мышь, лиса, лягушка,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Волк и косолапый мишка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Дружно, весело живут,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Хором песенки поют.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Отвечай скорей, дружок,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Это сказка … .</a:t>
            </a:r>
          </a:p>
          <a:p>
            <a:pPr algn="ctr"/>
            <a:endParaRPr lang="ru-RU" dirty="0" smtClean="0"/>
          </a:p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 algn="ctr"/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med" advClick="0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qdefaul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764704"/>
            <a:ext cx="9143999" cy="6093296"/>
          </a:xfrm>
        </p:spPr>
      </p:pic>
      <p:sp>
        <p:nvSpPr>
          <p:cNvPr id="7" name="Скругленный прямоугольник 6"/>
          <p:cNvSpPr/>
          <p:nvPr/>
        </p:nvSpPr>
        <p:spPr>
          <a:xfrm>
            <a:off x="0" y="0"/>
            <a:ext cx="9144000" cy="9807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Теремок</a:t>
            </a:r>
            <a:endParaRPr lang="ru-RU" sz="2800" b="1" dirty="0"/>
          </a:p>
        </p:txBody>
      </p:sp>
    </p:spTree>
  </p:cSld>
  <p:clrMapOvr>
    <a:masterClrMapping/>
  </p:clrMapOvr>
  <p:transition spd="med" advClick="0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" name="Содержимое 9" descr="baner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1262" cy="6858000"/>
          </a:xfrm>
          <a:prstGeom prst="rect">
            <a:avLst/>
          </a:prstGeom>
        </p:spPr>
      </p:pic>
      <p:pic>
        <p:nvPicPr>
          <p:cNvPr id="13" name="Рисунок 12" descr="3d6dfb6cd76ce2cf361a8449f813719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27858" cy="6858000"/>
          </a:xfrm>
          <a:prstGeom prst="rect">
            <a:avLst/>
          </a:prstGeom>
        </p:spPr>
      </p:pic>
      <p:pic>
        <p:nvPicPr>
          <p:cNvPr id="8" name="Рисунок 7" descr="_97632-67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907704" y="1628800"/>
            <a:ext cx="2304256" cy="3853949"/>
          </a:xfrm>
          <a:prstGeom prst="rect">
            <a:avLst/>
          </a:prstGeom>
        </p:spPr>
      </p:pic>
      <p:sp>
        <p:nvSpPr>
          <p:cNvPr id="9" name="Овальная выноска 8"/>
          <p:cNvSpPr/>
          <p:nvPr/>
        </p:nvSpPr>
        <p:spPr>
          <a:xfrm>
            <a:off x="3779912" y="332656"/>
            <a:ext cx="4104456" cy="3024336"/>
          </a:xfrm>
          <a:prstGeom prst="wedgeEllipseCallou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 algn="ctr"/>
            <a:endParaRPr lang="ru-RU" dirty="0">
              <a:solidFill>
                <a:srgbClr val="002060"/>
              </a:solidFill>
            </a:endParaRPr>
          </a:p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 algn="ctr"/>
            <a:endParaRPr lang="ru-RU" dirty="0">
              <a:solidFill>
                <a:srgbClr val="002060"/>
              </a:solidFill>
            </a:endParaRPr>
          </a:p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 algn="ctr"/>
            <a:endParaRPr lang="ru-RU" dirty="0">
              <a:solidFill>
                <a:srgbClr val="002060"/>
              </a:solidFill>
            </a:endParaRP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Возле дома на опушке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Трое их живёт в избушке.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Там три стула и три кружки,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Три кровати, три подушки. 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Угадайте без подсказки,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Кто герои этой сказки? …</a:t>
            </a:r>
          </a:p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 algn="ctr"/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med" advClick="0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main_419137_origina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124744"/>
            <a:ext cx="9144000" cy="5733256"/>
          </a:xfrm>
        </p:spPr>
      </p:pic>
      <p:sp>
        <p:nvSpPr>
          <p:cNvPr id="9" name="Скругленный прямоугольник 8"/>
          <p:cNvSpPr/>
          <p:nvPr/>
        </p:nvSpPr>
        <p:spPr>
          <a:xfrm>
            <a:off x="0" y="0"/>
            <a:ext cx="9144000" cy="11247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Три медведя</a:t>
            </a:r>
            <a:endParaRPr lang="ru-RU" sz="2800" b="1" dirty="0"/>
          </a:p>
        </p:txBody>
      </p:sp>
    </p:spTree>
  </p:cSld>
  <p:clrMapOvr>
    <a:masterClrMapping/>
  </p:clrMapOvr>
  <p:transition spd="med" advClick="0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baner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259632" y="1628800"/>
            <a:ext cx="691276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внимание!</a:t>
            </a:r>
          </a:p>
        </p:txBody>
      </p:sp>
    </p:spTree>
  </p:cSld>
  <p:clrMapOvr>
    <a:masterClrMapping/>
  </p:clrMapOvr>
  <p:transition spd="med" advClick="0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" name="Содержимое 9" descr="baner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1262" cy="6858000"/>
          </a:xfrm>
          <a:prstGeom prst="rect">
            <a:avLst/>
          </a:prstGeom>
        </p:spPr>
      </p:pic>
      <p:pic>
        <p:nvPicPr>
          <p:cNvPr id="13" name="Рисунок 12" descr="3d6dfb6cd76ce2cf361a8449f813719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27858" cy="6858000"/>
          </a:xfrm>
          <a:prstGeom prst="rect">
            <a:avLst/>
          </a:prstGeom>
        </p:spPr>
      </p:pic>
      <p:pic>
        <p:nvPicPr>
          <p:cNvPr id="8" name="Рисунок 7" descr="_97632-67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907704" y="1628800"/>
            <a:ext cx="2304256" cy="3853949"/>
          </a:xfrm>
          <a:prstGeom prst="rect">
            <a:avLst/>
          </a:prstGeom>
        </p:spPr>
      </p:pic>
      <p:sp>
        <p:nvSpPr>
          <p:cNvPr id="9" name="Овальная выноска 8"/>
          <p:cNvSpPr/>
          <p:nvPr/>
        </p:nvSpPr>
        <p:spPr>
          <a:xfrm>
            <a:off x="3779912" y="332656"/>
            <a:ext cx="3816424" cy="2752830"/>
          </a:xfrm>
          <a:prstGeom prst="wedgeEllipseCallou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Он от дедушки ушёл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И от бабушки ушёл.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На беду свою, в лесу, 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Встретил хитрую лису.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И пропал румяный бок.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Кто был съеден?…</a:t>
            </a:r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</p:spTree>
  </p:cSld>
  <p:clrMapOvr>
    <a:masterClrMapping/>
  </p:clrMapOvr>
  <p:transition spd="med" advClick="0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e871a23d4bc0564a4e91d613b9f7e7db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620688"/>
            <a:ext cx="9144000" cy="6237312"/>
          </a:xfrm>
          <a:prstGeom prst="rect">
            <a:avLst/>
          </a:prstGeom>
        </p:spPr>
      </p:pic>
      <p:sp>
        <p:nvSpPr>
          <p:cNvPr id="7" name="Скругленный прямоугольник 6"/>
          <p:cNvSpPr/>
          <p:nvPr/>
        </p:nvSpPr>
        <p:spPr>
          <a:xfrm>
            <a:off x="0" y="0"/>
            <a:ext cx="9144000" cy="9087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КОЛОБОК</a:t>
            </a:r>
            <a:endParaRPr lang="ru-RU" sz="2800" b="1" dirty="0"/>
          </a:p>
        </p:txBody>
      </p:sp>
    </p:spTree>
  </p:cSld>
  <p:clrMapOvr>
    <a:masterClrMapping/>
  </p:clrMapOvr>
  <p:transition spd="med" advClick="0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" name="Содержимое 9" descr="baner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1262" cy="6858000"/>
          </a:xfrm>
          <a:prstGeom prst="rect">
            <a:avLst/>
          </a:prstGeom>
        </p:spPr>
      </p:pic>
      <p:pic>
        <p:nvPicPr>
          <p:cNvPr id="13" name="Рисунок 12" descr="3d6dfb6cd76ce2cf361a8449f813719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27858" cy="6858000"/>
          </a:xfrm>
          <a:prstGeom prst="rect">
            <a:avLst/>
          </a:prstGeom>
        </p:spPr>
      </p:pic>
      <p:pic>
        <p:nvPicPr>
          <p:cNvPr id="8" name="Рисунок 7" descr="_97632-67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907704" y="1628800"/>
            <a:ext cx="2304256" cy="3853949"/>
          </a:xfrm>
          <a:prstGeom prst="rect">
            <a:avLst/>
          </a:prstGeom>
        </p:spPr>
      </p:pic>
      <p:sp>
        <p:nvSpPr>
          <p:cNvPr id="9" name="Овальная выноска 8"/>
          <p:cNvSpPr/>
          <p:nvPr/>
        </p:nvSpPr>
        <p:spPr>
          <a:xfrm>
            <a:off x="3779912" y="188640"/>
            <a:ext cx="4392488" cy="3168352"/>
          </a:xfrm>
          <a:prstGeom prst="wedgeEllipseCallou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Выросла она на грядке.                                                             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И тянули по порядку: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Дедка, бабка, внучка, Жучка –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Не смогли! – большая штучка!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Кошка с мышкой лишь пришли –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Сразу вытянуть смогли!</a:t>
            </a:r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</p:spTree>
  </p:cSld>
  <p:clrMapOvr>
    <a:masterClrMapping/>
  </p:clrMapOvr>
  <p:transition spd="med" advClick="0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51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124745"/>
            <a:ext cx="9144000" cy="5733256"/>
          </a:xfrm>
        </p:spPr>
      </p:pic>
      <p:sp>
        <p:nvSpPr>
          <p:cNvPr id="7" name="Скругленный прямоугольник 6"/>
          <p:cNvSpPr/>
          <p:nvPr/>
        </p:nvSpPr>
        <p:spPr>
          <a:xfrm>
            <a:off x="0" y="0"/>
            <a:ext cx="9144000" cy="11247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РЕПКА</a:t>
            </a:r>
            <a:endParaRPr lang="ru-RU" sz="2800" b="1" dirty="0"/>
          </a:p>
        </p:txBody>
      </p:sp>
    </p:spTree>
  </p:cSld>
  <p:clrMapOvr>
    <a:masterClrMapping/>
  </p:clrMapOvr>
  <p:transition spd="med" advClick="0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" name="Содержимое 9" descr="baner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1262" cy="6858000"/>
          </a:xfrm>
          <a:prstGeom prst="rect">
            <a:avLst/>
          </a:prstGeom>
        </p:spPr>
      </p:pic>
      <p:pic>
        <p:nvPicPr>
          <p:cNvPr id="13" name="Рисунок 12" descr="3d6dfb6cd76ce2cf361a8449f813719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27858" cy="6858000"/>
          </a:xfrm>
          <a:prstGeom prst="rect">
            <a:avLst/>
          </a:prstGeom>
        </p:spPr>
      </p:pic>
      <p:pic>
        <p:nvPicPr>
          <p:cNvPr id="8" name="Рисунок 7" descr="_97632-67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907704" y="1628800"/>
            <a:ext cx="2304256" cy="3853949"/>
          </a:xfrm>
          <a:prstGeom prst="rect">
            <a:avLst/>
          </a:prstGeom>
        </p:spPr>
      </p:pic>
      <p:sp>
        <p:nvSpPr>
          <p:cNvPr id="9" name="Овальная выноска 8"/>
          <p:cNvSpPr/>
          <p:nvPr/>
        </p:nvSpPr>
        <p:spPr>
          <a:xfrm>
            <a:off x="3779912" y="332656"/>
            <a:ext cx="3672408" cy="3024336"/>
          </a:xfrm>
          <a:prstGeom prst="wedgeEllipseCallou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 algn="ctr"/>
            <a:endParaRPr lang="ru-RU" dirty="0">
              <a:solidFill>
                <a:srgbClr val="002060"/>
              </a:solidFill>
            </a:endParaRP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Просто по дороге шла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И копеечку нашла,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Самовар себе купила,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Чаем всех жуков поила.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Кто хозяйка-молодуха?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Это — … .</a:t>
            </a:r>
          </a:p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</p:spTree>
  </p:cSld>
  <p:clrMapOvr>
    <a:masterClrMapping/>
  </p:clrMapOvr>
  <p:transition spd="med" advClick="0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maxresdefault-768x43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" y="1700808"/>
            <a:ext cx="9168341" cy="5157193"/>
          </a:xfrm>
        </p:spPr>
      </p:pic>
      <p:sp>
        <p:nvSpPr>
          <p:cNvPr id="7" name="Скругленный прямоугольник 6"/>
          <p:cNvSpPr/>
          <p:nvPr/>
        </p:nvSpPr>
        <p:spPr>
          <a:xfrm>
            <a:off x="0" y="0"/>
            <a:ext cx="9144000" cy="17008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Муха-Цокотуха</a:t>
            </a:r>
            <a:endParaRPr lang="ru-RU" sz="2800" b="1" dirty="0"/>
          </a:p>
        </p:txBody>
      </p:sp>
    </p:spTree>
  </p:cSld>
  <p:clrMapOvr>
    <a:masterClrMapping/>
  </p:clrMapOvr>
  <p:transition spd="med" advClick="0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" name="Содержимое 9" descr="baner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1262" cy="6858000"/>
          </a:xfrm>
          <a:prstGeom prst="rect">
            <a:avLst/>
          </a:prstGeom>
        </p:spPr>
      </p:pic>
      <p:pic>
        <p:nvPicPr>
          <p:cNvPr id="13" name="Рисунок 12" descr="3d6dfb6cd76ce2cf361a8449f813719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27858" cy="6858000"/>
          </a:xfrm>
          <a:prstGeom prst="rect">
            <a:avLst/>
          </a:prstGeom>
        </p:spPr>
      </p:pic>
      <p:pic>
        <p:nvPicPr>
          <p:cNvPr id="8" name="Рисунок 7" descr="_97632-67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907704" y="1628800"/>
            <a:ext cx="2304256" cy="3853949"/>
          </a:xfrm>
          <a:prstGeom prst="rect">
            <a:avLst/>
          </a:prstGeom>
        </p:spPr>
      </p:pic>
      <p:sp>
        <p:nvSpPr>
          <p:cNvPr id="9" name="Овальная выноска 8"/>
          <p:cNvSpPr/>
          <p:nvPr/>
        </p:nvSpPr>
        <p:spPr>
          <a:xfrm>
            <a:off x="3779912" y="332656"/>
            <a:ext cx="4104456" cy="3024336"/>
          </a:xfrm>
          <a:prstGeom prst="wedgeEllipseCallou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 algn="ctr"/>
            <a:endParaRPr lang="ru-RU" dirty="0">
              <a:solidFill>
                <a:srgbClr val="002060"/>
              </a:solidFill>
            </a:endParaRPr>
          </a:p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 algn="ctr"/>
            <a:endParaRPr lang="ru-RU" dirty="0">
              <a:solidFill>
                <a:srgbClr val="002060"/>
              </a:solidFill>
            </a:endParaRPr>
          </a:p>
          <a:p>
            <a:pPr algn="ctr"/>
            <a:r>
              <a:rPr lang="ru-RU" dirty="0">
                <a:solidFill>
                  <a:srgbClr val="002060"/>
                </a:solidFill>
              </a:rPr>
              <a:t>Яйцо курочка снесла,</a:t>
            </a: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>
                <a:solidFill>
                  <a:srgbClr val="002060"/>
                </a:solidFill>
              </a:rPr>
              <a:t>Радость бабе принесла.</a:t>
            </a: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>
                <a:solidFill>
                  <a:srgbClr val="002060"/>
                </a:solidFill>
              </a:rPr>
              <a:t>Баба била — не разбила,</a:t>
            </a: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>
                <a:solidFill>
                  <a:srgbClr val="002060"/>
                </a:solidFill>
              </a:rPr>
              <a:t>Дед пытался — не разбил.</a:t>
            </a: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>
                <a:solidFill>
                  <a:srgbClr val="002060"/>
                </a:solidFill>
              </a:rPr>
              <a:t>Оказалось, не простое,</a:t>
            </a: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>
                <a:solidFill>
                  <a:srgbClr val="002060"/>
                </a:solidFill>
              </a:rPr>
              <a:t>Всем на диво, золотое.</a:t>
            </a: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>
                <a:solidFill>
                  <a:srgbClr val="002060"/>
                </a:solidFill>
              </a:rPr>
              <a:t>Отгадайте сказку эту,</a:t>
            </a: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>
                <a:solidFill>
                  <a:srgbClr val="002060"/>
                </a:solidFill>
              </a:rPr>
              <a:t>Мне скажите по секрету.</a:t>
            </a: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endParaRPr lang="ru-RU" dirty="0" smtClean="0">
              <a:solidFill>
                <a:srgbClr val="002060"/>
              </a:solidFill>
            </a:endParaRPr>
          </a:p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 algn="ctr"/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med" advClick="0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3cb2de2a22b6e0dbbc5453a462d0044ecfbdb77f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966651"/>
            <a:ext cx="9144000" cy="5891349"/>
          </a:xfrm>
        </p:spPr>
      </p:pic>
      <p:sp>
        <p:nvSpPr>
          <p:cNvPr id="7" name="Скругленный прямоугольник 6"/>
          <p:cNvSpPr/>
          <p:nvPr/>
        </p:nvSpPr>
        <p:spPr>
          <a:xfrm>
            <a:off x="0" y="0"/>
            <a:ext cx="9144000" cy="11967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Курочка Ряба</a:t>
            </a:r>
            <a:endParaRPr lang="ru-RU" sz="2800" b="1" dirty="0"/>
          </a:p>
        </p:txBody>
      </p:sp>
    </p:spTree>
  </p:cSld>
  <p:clrMapOvr>
    <a:masterClrMapping/>
  </p:clrMapOvr>
  <p:transition spd="med" advClick="0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96</Words>
  <Application>Microsoft Office PowerPoint</Application>
  <PresentationFormat>Экран (4:3)</PresentationFormat>
  <Paragraphs>59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 Windows</dc:creator>
  <cp:lastModifiedBy>Пользователь Windows</cp:lastModifiedBy>
  <cp:revision>15</cp:revision>
  <dcterms:created xsi:type="dcterms:W3CDTF">2020-05-17T19:46:04Z</dcterms:created>
  <dcterms:modified xsi:type="dcterms:W3CDTF">2020-05-17T21:07:30Z</dcterms:modified>
</cp:coreProperties>
</file>