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D371C-6E5B-41CD-9256-7DC2ED1F7521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43BF5-6610-4D42-B457-A57F438290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092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43BF5-6610-4D42-B457-A57F438290EB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780929"/>
            <a:ext cx="777240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внеклассное мероприятие </a:t>
            </a:r>
            <a:br>
              <a:rPr lang="ru-RU" sz="3600" dirty="0" smtClean="0"/>
            </a:br>
            <a:r>
              <a:rPr lang="ru-RU" sz="3600" dirty="0" smtClean="0"/>
              <a:t>начальная школа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5157192"/>
            <a:ext cx="3275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СОШ №1 имени Колесника А.С.</a:t>
            </a:r>
          </a:p>
          <a:p>
            <a:r>
              <a:rPr lang="ru-RU" dirty="0" smtClean="0"/>
              <a:t>станицы Отрадной Краснодарского края</a:t>
            </a:r>
          </a:p>
          <a:p>
            <a:r>
              <a:rPr lang="ru-RU" dirty="0" smtClean="0"/>
              <a:t>Радченко Наталья Георгиевна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2132856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Весенний калейдоскоп</a:t>
            </a:r>
            <a:endParaRPr lang="ru-RU" sz="4000" dirty="0"/>
          </a:p>
        </p:txBody>
      </p:sp>
      <p:pic>
        <p:nvPicPr>
          <p:cNvPr id="14338" name="Picture 2" descr="C:\Users\Администратор\Pictures\98649497_4265673_0_502c2_c582443e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88640"/>
            <a:ext cx="2520280" cy="2016224"/>
          </a:xfrm>
          <a:prstGeom prst="rect">
            <a:avLst/>
          </a:prstGeom>
          <a:noFill/>
        </p:spPr>
      </p:pic>
      <p:pic>
        <p:nvPicPr>
          <p:cNvPr id="14339" name="Picture 3" descr="C:\Users\Администратор\Pictures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88640"/>
            <a:ext cx="2880320" cy="2085161"/>
          </a:xfrm>
          <a:prstGeom prst="rect">
            <a:avLst/>
          </a:prstGeom>
          <a:noFill/>
        </p:spPr>
      </p:pic>
      <p:pic>
        <p:nvPicPr>
          <p:cNvPr id="14340" name="Picture 4" descr="C:\Users\Администратор\Pictures\1051474687.jpg"/>
          <p:cNvPicPr preferRelativeResize="0"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207561"/>
            <a:ext cx="2781300" cy="2085975"/>
          </a:xfrm>
          <a:prstGeom prst="rect">
            <a:avLst/>
          </a:prstGeom>
          <a:noFill/>
        </p:spPr>
      </p:pic>
      <p:pic>
        <p:nvPicPr>
          <p:cNvPr id="14341" name="Picture 5" descr="C:\Users\Администратор\Pictures\49231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653136"/>
            <a:ext cx="2880320" cy="2010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Pictures\Betula-mandshur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632848" cy="5904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Pictures\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3251200" cy="2438400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Pictures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76672"/>
            <a:ext cx="3384376" cy="2448272"/>
          </a:xfrm>
          <a:prstGeom prst="rect">
            <a:avLst/>
          </a:prstGeom>
          <a:noFill/>
        </p:spPr>
      </p:pic>
      <p:pic>
        <p:nvPicPr>
          <p:cNvPr id="5124" name="Picture 4" descr="C:\Users\Администратор\Pictures\lojki_rezny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429000"/>
            <a:ext cx="635000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Pictures\foto_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035152" cy="3571875"/>
          </a:xfrm>
          <a:prstGeom prst="rect">
            <a:avLst/>
          </a:prstGeom>
          <a:noFill/>
        </p:spPr>
      </p:pic>
      <p:pic>
        <p:nvPicPr>
          <p:cNvPr id="7171" name="Picture 3" descr="C:\Users\Администратор\Pictures\7567d9acee1f3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068960"/>
            <a:ext cx="6696744" cy="3601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Pictures\13396289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7272808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Pictures\r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992888" cy="5976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Pictures\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110475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20688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 общего у этих деревьев?</a:t>
            </a:r>
            <a:endParaRPr lang="ru-RU" sz="2800" dirty="0"/>
          </a:p>
        </p:txBody>
      </p:sp>
      <p:pic>
        <p:nvPicPr>
          <p:cNvPr id="11266" name="Picture 2" descr="C:\Users\Администратор\Pictures\Betula-mandshuric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4248472" cy="3491111"/>
          </a:xfrm>
          <a:prstGeom prst="rect">
            <a:avLst/>
          </a:prstGeom>
          <a:noFill/>
        </p:spPr>
      </p:pic>
      <p:pic>
        <p:nvPicPr>
          <p:cNvPr id="11267" name="Picture 3" descr="C:\Users\Администратор\Pictures\10288537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996952"/>
            <a:ext cx="4032448" cy="3456384"/>
          </a:xfrm>
          <a:prstGeom prst="rect">
            <a:avLst/>
          </a:prstGeom>
          <a:noFill/>
        </p:spPr>
      </p:pic>
      <p:pic>
        <p:nvPicPr>
          <p:cNvPr id="11269" name="Picture 5" descr="C:\Users\Администратор\Pictures\155937_551fa2270a5cd551fa2270a60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60648"/>
            <a:ext cx="4019550" cy="2676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20688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Птицы.</a:t>
            </a:r>
          </a:p>
          <a:p>
            <a:r>
              <a:rPr lang="ru-RU" sz="2800" dirty="0" smtClean="0"/>
              <a:t>Какие птицы прилетают первыми?</a:t>
            </a:r>
          </a:p>
          <a:p>
            <a:r>
              <a:rPr lang="ru-RU" sz="2800" dirty="0" smtClean="0"/>
              <a:t>А затем?</a:t>
            </a:r>
            <a:endParaRPr lang="ru-RU" sz="2800" dirty="0"/>
          </a:p>
        </p:txBody>
      </p:sp>
      <p:pic>
        <p:nvPicPr>
          <p:cNvPr id="12290" name="Picture 2" descr="C:\Users\Администратор\Pictures\7fa3d0d8f1b69408ab20df8711d7d75d_i-9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2664296" cy="2991768"/>
          </a:xfrm>
          <a:prstGeom prst="rect">
            <a:avLst/>
          </a:prstGeom>
          <a:noFill/>
        </p:spPr>
      </p:pic>
      <p:pic>
        <p:nvPicPr>
          <p:cNvPr id="12291" name="Picture 3" descr="C:\Users\Администратор\Pictures\10-350x3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764704"/>
            <a:ext cx="2736304" cy="2930277"/>
          </a:xfrm>
          <a:prstGeom prst="rect">
            <a:avLst/>
          </a:prstGeom>
          <a:noFill/>
        </p:spPr>
      </p:pic>
      <p:pic>
        <p:nvPicPr>
          <p:cNvPr id="12292" name="Picture 4" descr="C:\Users\Администратор\Pictures\0004-001-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573016"/>
            <a:ext cx="4608512" cy="3061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836712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Чем воронье гнездо отличается от сорочьего?</a:t>
            </a:r>
            <a:endParaRPr lang="ru-RU" sz="2800" dirty="0"/>
          </a:p>
        </p:txBody>
      </p:sp>
      <p:pic>
        <p:nvPicPr>
          <p:cNvPr id="13316" name="Picture 4" descr="C:\Users\Администратор\Pictures\7a7dcb83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16832"/>
            <a:ext cx="3816424" cy="4399384"/>
          </a:xfrm>
          <a:prstGeom prst="rect">
            <a:avLst/>
          </a:prstGeom>
          <a:noFill/>
        </p:spPr>
      </p:pic>
      <p:pic>
        <p:nvPicPr>
          <p:cNvPr id="13317" name="Picture 5" descr="C:\Users\Администратор\Pictures\1_53cfab030627753cfab03062b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4320480" cy="4403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54868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Животные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628800"/>
            <a:ext cx="3888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1.Какие важные изменения весной происходят у животных?</a:t>
            </a:r>
            <a:endParaRPr lang="ru-RU" sz="2800" dirty="0"/>
          </a:p>
        </p:txBody>
      </p:sp>
      <p:pic>
        <p:nvPicPr>
          <p:cNvPr id="1026" name="Picture 2" descr="C:\Users\Администратор\Pictures\41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149080"/>
            <a:ext cx="3771900" cy="2505075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Pictures\135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149080"/>
            <a:ext cx="3417168" cy="2553072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Pictures\pochemu-nekotorye-zajcy-zimoj-stanovjatsja-belymi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764704"/>
            <a:ext cx="3816424" cy="2785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258882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Три долга у весны:</a:t>
            </a:r>
          </a:p>
          <a:p>
            <a:r>
              <a:rPr lang="ru-RU" sz="3600" dirty="0" smtClean="0"/>
              <a:t>1.Тьму зимнюю одолеть    </a:t>
            </a:r>
          </a:p>
          <a:p>
            <a:r>
              <a:rPr lang="ru-RU" sz="3600" dirty="0" smtClean="0"/>
              <a:t>2.Землю разбудить и отогреть                  </a:t>
            </a:r>
          </a:p>
          <a:p>
            <a:r>
              <a:rPr lang="ru-RU" sz="3600" dirty="0" smtClean="0"/>
              <a:t>3.Землю в зелень нарядить                                    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358686"/>
            <a:ext cx="2644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solidFill>
                  <a:prstClr val="black"/>
                </a:solidFill>
              </a:rPr>
              <a:t>Пословица.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0072" y="177281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(</a:t>
            </a:r>
            <a:r>
              <a:rPr lang="ru-RU" sz="3600" dirty="0" smtClean="0">
                <a:solidFill>
                  <a:srgbClr val="FF0000"/>
                </a:solidFill>
              </a:rPr>
              <a:t>март</a:t>
            </a:r>
            <a:r>
              <a:rPr lang="ru-RU" sz="3600" dirty="0" smtClean="0"/>
              <a:t>)                            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479704" y="242088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(</a:t>
            </a:r>
            <a:r>
              <a:rPr lang="ru-RU" sz="3600" dirty="0" smtClean="0">
                <a:solidFill>
                  <a:srgbClr val="FF0000"/>
                </a:solidFill>
              </a:rPr>
              <a:t>апрель</a:t>
            </a:r>
            <a:r>
              <a:rPr lang="ru-RU" sz="3600" dirty="0" smtClean="0"/>
              <a:t>)                            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2996952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(</a:t>
            </a:r>
            <a:r>
              <a:rPr lang="ru-RU" sz="3600" dirty="0" smtClean="0">
                <a:solidFill>
                  <a:srgbClr val="FF0000"/>
                </a:solidFill>
              </a:rPr>
              <a:t>май</a:t>
            </a:r>
            <a:r>
              <a:rPr lang="ru-RU" sz="3600" dirty="0" smtClean="0"/>
              <a:t>)                          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764704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Какого лесного великана называют сохатым?</a:t>
            </a:r>
            <a:endParaRPr lang="ru-RU" sz="3200" dirty="0"/>
          </a:p>
        </p:txBody>
      </p:sp>
      <p:pic>
        <p:nvPicPr>
          <p:cNvPr id="2050" name="Picture 2" descr="C:\Users\Администратор\Pictures\275px-Moose_super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348880"/>
            <a:ext cx="6696744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7664" y="332656"/>
            <a:ext cx="64087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Самый крупный наземный хищник?</a:t>
            </a:r>
            <a:endParaRPr lang="ru-RU" sz="3200" dirty="0"/>
          </a:p>
        </p:txBody>
      </p:sp>
      <p:pic>
        <p:nvPicPr>
          <p:cNvPr id="3074" name="Picture 2" descr="C:\Users\Администратор\Pictures\медведь-1-409x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7416824" cy="4364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332656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Детёнышей какого животного называют колосники, настовики, </a:t>
            </a:r>
            <a:r>
              <a:rPr lang="ru-RU" sz="3200" dirty="0" err="1" smtClean="0"/>
              <a:t>листопадники</a:t>
            </a:r>
            <a:r>
              <a:rPr lang="ru-RU" sz="3200" dirty="0" smtClean="0"/>
              <a:t> ?</a:t>
            </a:r>
            <a:endParaRPr lang="ru-RU" sz="3200" dirty="0"/>
          </a:p>
        </p:txBody>
      </p:sp>
      <p:pic>
        <p:nvPicPr>
          <p:cNvPr id="4098" name="Picture 2" descr="C:\Users\Администратор\Pictures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7272808" cy="4390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88640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Охрана природы.</a:t>
            </a:r>
          </a:p>
          <a:p>
            <a:r>
              <a:rPr lang="ru-RU" sz="3200" dirty="0" smtClean="0"/>
              <a:t>Назови лекарственные растения.</a:t>
            </a:r>
            <a:endParaRPr lang="ru-RU" sz="3200" dirty="0"/>
          </a:p>
        </p:txBody>
      </p:sp>
      <p:pic>
        <p:nvPicPr>
          <p:cNvPr id="5122" name="Picture 2" descr="C:\Users\Администратор\Pictures\0202a-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2304256" cy="2793504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Pictures\chistotel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789040"/>
            <a:ext cx="2880320" cy="2808312"/>
          </a:xfrm>
          <a:prstGeom prst="rect">
            <a:avLst/>
          </a:prstGeom>
          <a:noFill/>
        </p:spPr>
      </p:pic>
      <p:pic>
        <p:nvPicPr>
          <p:cNvPr id="5124" name="Picture 4" descr="C:\Users\Администратор\Pictures\romashka-ot-vypadeniya-volos-fot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789040"/>
            <a:ext cx="2563763" cy="2813298"/>
          </a:xfrm>
          <a:prstGeom prst="rect">
            <a:avLst/>
          </a:prstGeom>
          <a:noFill/>
        </p:spPr>
      </p:pic>
      <p:pic>
        <p:nvPicPr>
          <p:cNvPr id="5125" name="Picture 5" descr="C:\Users\Администратор\Pictures\lekarstvennyye_rasteniya15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340768"/>
            <a:ext cx="2559174" cy="2262361"/>
          </a:xfrm>
          <a:prstGeom prst="rect">
            <a:avLst/>
          </a:prstGeom>
          <a:noFill/>
        </p:spPr>
      </p:pic>
      <p:pic>
        <p:nvPicPr>
          <p:cNvPr id="5126" name="Picture 6" descr="C:\Users\Администратор\Pictures\lekarstva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1412776"/>
            <a:ext cx="2693020" cy="2160240"/>
          </a:xfrm>
          <a:prstGeom prst="rect">
            <a:avLst/>
          </a:prstGeom>
          <a:noFill/>
        </p:spPr>
      </p:pic>
      <p:pic>
        <p:nvPicPr>
          <p:cNvPr id="5127" name="Picture 7" descr="C:\Users\Администратор\Pictures\svojstva-rastenij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2729880" cy="2137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332656"/>
            <a:ext cx="6264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Почему лесную подстилку нельзя уносить из леса?</a:t>
            </a:r>
            <a:endParaRPr lang="ru-RU" sz="3200" dirty="0"/>
          </a:p>
        </p:txBody>
      </p:sp>
      <p:pic>
        <p:nvPicPr>
          <p:cNvPr id="6146" name="Picture 2" descr="C:\Users\Администратор\Pictures\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2708920"/>
            <a:ext cx="3960440" cy="3810000"/>
          </a:xfrm>
          <a:prstGeom prst="rect">
            <a:avLst/>
          </a:prstGeom>
          <a:noFill/>
        </p:spPr>
      </p:pic>
      <p:pic>
        <p:nvPicPr>
          <p:cNvPr id="6149" name="Picture 5" descr="C:\Users\Администратор\Pictures\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3051" y="2708920"/>
            <a:ext cx="4277408" cy="3744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332656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Какая охота разрешена в любое время года?</a:t>
            </a:r>
            <a:endParaRPr lang="ru-RU" sz="3200" dirty="0"/>
          </a:p>
        </p:txBody>
      </p:sp>
      <p:pic>
        <p:nvPicPr>
          <p:cNvPr id="7170" name="Picture 2" descr="C:\Users\Администратор\Pictures\088cd0a09fbf1f8ca77133526bce7dd0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044044"/>
            <a:ext cx="6768752" cy="4516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476672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Почему погиб лес, когда вырубили старые деревья?</a:t>
            </a:r>
            <a:endParaRPr lang="ru-RU" sz="3200" dirty="0"/>
          </a:p>
        </p:txBody>
      </p:sp>
      <p:pic>
        <p:nvPicPr>
          <p:cNvPr id="8194" name="Picture 2" descr="C:\Users\Администратор\Pictures\00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040483"/>
            <a:ext cx="6552728" cy="4556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404664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Почему возникают лесные пожары?</a:t>
            </a:r>
            <a:endParaRPr lang="ru-RU" sz="3200" dirty="0"/>
          </a:p>
        </p:txBody>
      </p:sp>
      <p:pic>
        <p:nvPicPr>
          <p:cNvPr id="9218" name="Picture 2" descr="C:\Users\Администратор\Pictures\Fire_Forest_0608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28800"/>
            <a:ext cx="838200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980728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Вставь слова в пословицы.</a:t>
            </a:r>
          </a:p>
          <a:p>
            <a:r>
              <a:rPr lang="ru-RU" sz="3600" dirty="0" smtClean="0"/>
              <a:t>                   - утро года.</a:t>
            </a:r>
          </a:p>
          <a:p>
            <a:r>
              <a:rPr lang="ru-RU" sz="3600" dirty="0" smtClean="0"/>
              <a:t>                 - </a:t>
            </a:r>
            <a:r>
              <a:rPr lang="ru-RU" sz="3600" dirty="0" err="1" smtClean="0"/>
              <a:t>ветронос,водоток,грачевник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                   - с водой.</a:t>
            </a:r>
          </a:p>
          <a:p>
            <a:r>
              <a:rPr lang="ru-RU" sz="3600" dirty="0" smtClean="0"/>
              <a:t>                      скворец – весне гонец.</a:t>
            </a:r>
          </a:p>
          <a:p>
            <a:r>
              <a:rPr lang="ru-RU" sz="3600" dirty="0" smtClean="0"/>
              <a:t>                - цветами.</a:t>
            </a:r>
          </a:p>
          <a:p>
            <a:r>
              <a:rPr lang="ru-RU" sz="3600" dirty="0" smtClean="0"/>
              <a:t>В             два холода: когда цветёт черёмуха, и когда дуб распускается.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63888" y="548680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Растения.</a:t>
            </a:r>
          </a:p>
          <a:p>
            <a:r>
              <a:rPr lang="ru-RU" sz="2800" dirty="0" smtClean="0"/>
              <a:t>Назови первоцветы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Администратор\Pictures\Chistyac_07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2736303" cy="2808312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Pictures\ciklamen(1)__xym9ks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4725144"/>
            <a:ext cx="2448272" cy="1872208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Pictures\pervotsve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628800"/>
            <a:ext cx="2382068" cy="2877223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Pictures\DSC00826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1628800"/>
            <a:ext cx="2644377" cy="2808312"/>
          </a:xfrm>
          <a:prstGeom prst="rect">
            <a:avLst/>
          </a:prstGeom>
          <a:noFill/>
        </p:spPr>
      </p:pic>
      <p:pic>
        <p:nvPicPr>
          <p:cNvPr id="1030" name="Picture 6" descr="C:\Users\Администратор\Pictures\первоцве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725144"/>
            <a:ext cx="2376264" cy="1872208"/>
          </a:xfrm>
          <a:prstGeom prst="rect">
            <a:avLst/>
          </a:prstGeom>
          <a:noFill/>
        </p:spPr>
      </p:pic>
      <p:pic>
        <p:nvPicPr>
          <p:cNvPr id="1031" name="Picture 7" descr="C:\Users\Администратор\Pictures\56f00a6bb5dd2a2b668b45c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725144"/>
            <a:ext cx="2873896" cy="1878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268760"/>
            <a:ext cx="77768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Сок какого дерева собирают весной?</a:t>
            </a:r>
          </a:p>
          <a:p>
            <a:r>
              <a:rPr lang="ru-RU" sz="3600" dirty="0" smtClean="0"/>
              <a:t>Это дерево называют символом, весёлкой .</a:t>
            </a:r>
          </a:p>
          <a:p>
            <a:r>
              <a:rPr lang="ru-RU" sz="3600" dirty="0" smtClean="0"/>
              <a:t> Почему?</a:t>
            </a:r>
          </a:p>
          <a:p>
            <a:r>
              <a:rPr lang="ru-RU" sz="3600" dirty="0" smtClean="0"/>
              <a:t>Как использовали  это дерево?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Pictures\7mkpzdavVW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50" y="838200"/>
            <a:ext cx="2884438" cy="1726704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Pictures\111465190_4518373__BUiGccph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836712"/>
            <a:ext cx="2448272" cy="1800200"/>
          </a:xfrm>
          <a:prstGeom prst="rect">
            <a:avLst/>
          </a:prstGeom>
          <a:noFill/>
        </p:spPr>
      </p:pic>
      <p:pic>
        <p:nvPicPr>
          <p:cNvPr id="2052" name="Picture 4" descr="C:\Users\Администратор\Pictures\e6c4f92c6dcfaa30e6fd1ae3bc751ac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836712"/>
            <a:ext cx="2628900" cy="1944216"/>
          </a:xfrm>
          <a:prstGeom prst="rect">
            <a:avLst/>
          </a:prstGeom>
          <a:noFill/>
        </p:spPr>
      </p:pic>
      <p:pic>
        <p:nvPicPr>
          <p:cNvPr id="2054" name="Picture 6" descr="C:\Users\Администратор\Pictures\TSelebnye-svojstva-berezovogo-soka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996952"/>
            <a:ext cx="2520280" cy="3312368"/>
          </a:xfrm>
          <a:prstGeom prst="rect">
            <a:avLst/>
          </a:prstGeom>
          <a:noFill/>
        </p:spPr>
      </p:pic>
      <p:pic>
        <p:nvPicPr>
          <p:cNvPr id="2055" name="Picture 7" descr="C:\Users\Администратор\Pictures\5905aae90d79115e48c50bc2816c51e653dcee21773309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924944"/>
            <a:ext cx="2978696" cy="3312368"/>
          </a:xfrm>
          <a:prstGeom prst="rect">
            <a:avLst/>
          </a:prstGeom>
          <a:noFill/>
        </p:spPr>
      </p:pic>
      <p:pic>
        <p:nvPicPr>
          <p:cNvPr id="2056" name="Picture 8" descr="C:\Users\Администратор\Pictures\kak_zaparit_venik_dlya_bani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2996952"/>
            <a:ext cx="2759307" cy="324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4704"/>
            <a:ext cx="80648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Догадайся.</a:t>
            </a:r>
          </a:p>
          <a:p>
            <a:r>
              <a:rPr lang="ru-RU" sz="2800" dirty="0" smtClean="0"/>
              <a:t>Кожевенник, медик и пчеловод отправились в лес и встретились у одного дерева.</a:t>
            </a:r>
          </a:p>
          <a:p>
            <a:r>
              <a:rPr lang="ru-RU" sz="2800" dirty="0" smtClean="0"/>
              <a:t>Кожевеннику  нужна кора этого дерева, из неё получают дубильные вещества.</a:t>
            </a:r>
          </a:p>
          <a:p>
            <a:r>
              <a:rPr lang="ru-RU" sz="2800" dirty="0" smtClean="0"/>
              <a:t>Медику тоже кора, из  неё делают лекарства.</a:t>
            </a:r>
          </a:p>
          <a:p>
            <a:r>
              <a:rPr lang="ru-RU" sz="2800" dirty="0" smtClean="0"/>
              <a:t>Пчеловод –потому ,что дерево – медонос.</a:t>
            </a:r>
          </a:p>
          <a:p>
            <a:r>
              <a:rPr lang="ru-RU" sz="2800" dirty="0" smtClean="0"/>
              <a:t>У славян это дерево- символ семейного очага, охраняет людей от злых духов, пожаров.</a:t>
            </a:r>
          </a:p>
          <a:p>
            <a:r>
              <a:rPr lang="ru-RU" sz="2800" dirty="0" smtClean="0"/>
              <a:t>Из него делают корзины, рыболовецкие снасти, канаты, верёвки, полозья для саней.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1412776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дминистратор\Pictures\155937_551fa2270a5cd551fa2270a60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908720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 этого дерева  делали ложки.</a:t>
            </a:r>
          </a:p>
          <a:p>
            <a:r>
              <a:rPr lang="ru-RU" sz="2800" dirty="0" smtClean="0"/>
              <a:t>Из стружек – корзинки , шляпки.</a:t>
            </a:r>
          </a:p>
          <a:p>
            <a:r>
              <a:rPr lang="ru-RU" sz="2800" dirty="0" smtClean="0"/>
              <a:t>Щепой этого дерева крыли крыши  в Ростове, Суздале. Ярославле.</a:t>
            </a:r>
          </a:p>
          <a:p>
            <a:r>
              <a:rPr lang="ru-RU" sz="2800" dirty="0" smtClean="0"/>
              <a:t>Как называется это дерево?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316</Words>
  <Application>Microsoft Office PowerPoint</Application>
  <PresentationFormat>Экран (4:3)</PresentationFormat>
  <Paragraphs>59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внеклассное мероприятие  начальная школа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Весенний калейдоскоп внеклассное мероприятие  начальная школа </dc:title>
  <dc:creator>Администратор</dc:creator>
  <cp:lastModifiedBy>Дом</cp:lastModifiedBy>
  <cp:revision>22</cp:revision>
  <dcterms:created xsi:type="dcterms:W3CDTF">2018-03-11T09:10:12Z</dcterms:created>
  <dcterms:modified xsi:type="dcterms:W3CDTF">2020-05-18T15:53:25Z</dcterms:modified>
</cp:coreProperties>
</file>