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56" r:id="rId2"/>
    <p:sldId id="276" r:id="rId3"/>
    <p:sldId id="289" r:id="rId4"/>
    <p:sldId id="309" r:id="rId5"/>
    <p:sldId id="303" r:id="rId6"/>
    <p:sldId id="304" r:id="rId7"/>
    <p:sldId id="305" r:id="rId8"/>
    <p:sldId id="307" r:id="rId9"/>
    <p:sldId id="277" r:id="rId10"/>
    <p:sldId id="291" r:id="rId11"/>
    <p:sldId id="292" r:id="rId12"/>
    <p:sldId id="302" r:id="rId13"/>
    <p:sldId id="301" r:id="rId14"/>
    <p:sldId id="300" r:id="rId15"/>
    <p:sldId id="299" r:id="rId16"/>
    <p:sldId id="298" r:id="rId17"/>
    <p:sldId id="297" r:id="rId18"/>
    <p:sldId id="30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494D5-C11B-4E0A-B8B3-6A36DB7F4C7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D3830-4C3F-477A-9361-FDFDF12E6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15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EB249C-E5EF-4FA7-9570-C4CF6E0C71A1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214290"/>
            <a:ext cx="6500857" cy="6391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530969" y="214289"/>
            <a:ext cx="6500858" cy="642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873" y="105383"/>
            <a:ext cx="6500857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51520" y="305796"/>
            <a:ext cx="85689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  <a:r>
              <a:rPr lang="ru-RU" sz="3600" b="1" cap="none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урнир по шашкам </a:t>
            </a:r>
          </a:p>
          <a:p>
            <a:pPr algn="ctr"/>
            <a:r>
              <a:rPr lang="ru-RU" sz="4400" b="1" cap="none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«Юные шашисты»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0290" y="6068957"/>
            <a:ext cx="9001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#</a:t>
            </a:r>
            <a:r>
              <a:rPr lang="ru-RU" sz="2000" b="1" dirty="0"/>
              <a:t>сидим дома</a:t>
            </a:r>
            <a:r>
              <a:rPr lang="en-US" sz="2000" b="1" dirty="0"/>
              <a:t>#</a:t>
            </a:r>
            <a:r>
              <a:rPr lang="ru-RU" sz="2000" b="1" dirty="0"/>
              <a:t>играем в шашки онлайн</a:t>
            </a:r>
            <a:r>
              <a:rPr lang="en-US" sz="2000" b="1" dirty="0"/>
              <a:t> # </a:t>
            </a:r>
            <a:r>
              <a:rPr lang="ru-RU" sz="2000" b="1" dirty="0"/>
              <a:t>детсад №31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00DB5E-F78D-480B-BFB6-B808B38C643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7031" y="1464336"/>
            <a:ext cx="5952721" cy="46298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Шашечный турнир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5"/>
            <a:ext cx="7560840" cy="2503249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3FA790-423D-4461-A6AD-B6EF63C749F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5017" y="1124144"/>
            <a:ext cx="3850085" cy="513344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F1108EF-B219-407B-B74F-6C68C9C9F7F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37" y="1124144"/>
            <a:ext cx="3850085" cy="513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38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Шашечный турнир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5"/>
            <a:ext cx="7560840" cy="2503249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36F408F-955B-4FBA-877F-B8AC5FD1229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28" y="1052734"/>
            <a:ext cx="8448943" cy="475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38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Шашечный турнир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5"/>
            <a:ext cx="7560840" cy="2503249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15559E9-0F9A-4689-AB4E-A6BDC44DC97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555" y="1084276"/>
            <a:ext cx="7936885" cy="5009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38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Шашечный турнир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5"/>
            <a:ext cx="7560840" cy="2503249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FC6C7DF-723C-465C-B814-963D39754A6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052734"/>
            <a:ext cx="3217143" cy="429399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01C0DCC-DCDF-469E-99DE-BF51EFC8526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077" y="1052731"/>
            <a:ext cx="3217145" cy="4294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A857344-576D-4CA6-95BD-40096C9EB3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2669" y="3199731"/>
            <a:ext cx="2805387" cy="325460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721D419-A5D3-4928-9351-D5FBB9649F7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1422" y="1544139"/>
            <a:ext cx="1674490" cy="167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38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Шашечный турнир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5"/>
            <a:ext cx="7560840" cy="2503249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260B5D-D8FB-429C-A6A2-856C2BBCA5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 b="-333"/>
          <a:stretch/>
        </p:blipFill>
        <p:spPr>
          <a:xfrm>
            <a:off x="616024" y="1052735"/>
            <a:ext cx="7916416" cy="475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38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Шашечный турнир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5"/>
            <a:ext cx="7560840" cy="2503249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48CECC-391D-4C6D-95BF-9A447B88631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21" y="1052734"/>
            <a:ext cx="7311038" cy="524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38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Шашечный турнир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5"/>
            <a:ext cx="7560840" cy="2503249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8E3044-2352-4975-B603-4469F4C8EA4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6060" y="1060407"/>
            <a:ext cx="5670514" cy="532092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A1906DB-45A3-4180-9EF1-44F0721864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17" y="3127174"/>
            <a:ext cx="2482472" cy="192718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A3A4B81-3C42-4487-9491-77CE9D49F32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59" y="1052734"/>
            <a:ext cx="2414501" cy="181087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9E464E3-FC0F-428D-B169-76ED50DF401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624" y="5125996"/>
            <a:ext cx="2090057" cy="135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38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Шашечный турнир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5"/>
            <a:ext cx="7560840" cy="2503249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4BEAB8E-069A-4D79-9D2B-E2BD8629E6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058" y="1052734"/>
            <a:ext cx="4293560" cy="504056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2810AE-BB14-4F44-A20D-30FB4559A5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9881" y="2636912"/>
            <a:ext cx="3332559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38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пасибо за внимание!">
            <a:extLst>
              <a:ext uri="{FF2B5EF4-FFF2-40B4-BE49-F238E27FC236}">
                <a16:creationId xmlns:a16="http://schemas.microsoft.com/office/drawing/2014/main" id="{976C6F71-4572-4797-B9F0-556D4A7F6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91" y="908720"/>
            <a:ext cx="8546417" cy="4804122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16B16A6-3FFE-44E1-80DC-C2DB537C0EE7}"/>
              </a:ext>
            </a:extLst>
          </p:cNvPr>
          <p:cNvSpPr/>
          <p:nvPr/>
        </p:nvSpPr>
        <p:spPr>
          <a:xfrm>
            <a:off x="550583" y="4077072"/>
            <a:ext cx="821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325985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8344" y="4000504"/>
            <a:ext cx="8183880" cy="100013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Семейный шашечный турнир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68344" y="5143512"/>
            <a:ext cx="8183880" cy="90159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Организатор шашечного ЧЕЛЕНДЖА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Макарова Анастасия Сергеевна, воспитатель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детского сада №31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EB93FED-B478-48CA-9564-29EEF46277F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76672"/>
            <a:ext cx="6057252" cy="40324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8344" y="4643446"/>
            <a:ext cx="8183880" cy="961826"/>
          </a:xfrm>
        </p:spPr>
        <p:txBody>
          <a:bodyPr>
            <a:normAutofit/>
          </a:bodyPr>
          <a:lstStyle/>
          <a:p>
            <a:pPr algn="ctr"/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15E2334-9220-41BE-A609-F2721D7B2E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360E13-53F7-4A0D-B8F3-A2E0D3687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512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66C1509-D409-4E82-A733-461D24E55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04664"/>
            <a:ext cx="8676456" cy="4176464"/>
          </a:xfrm>
          <a:prstGeom prst="rect">
            <a:avLst/>
          </a:prstGeom>
        </p:spPr>
      </p:pic>
      <p:pic>
        <p:nvPicPr>
          <p:cNvPr id="4" name="Рисунок 3" descr="http://igromirkrsk.ru/images/ex/good/a2cb4ec5919a2f3cfeb67b20ce03da38.jpg">
            <a:extLst>
              <a:ext uri="{FF2B5EF4-FFF2-40B4-BE49-F238E27FC236}">
                <a16:creationId xmlns:a16="http://schemas.microsoft.com/office/drawing/2014/main" id="{6632A3E8-C8DB-4534-9AF9-59424CEF364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293096"/>
            <a:ext cx="4926372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0926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72DCFDD-5F1E-4EAF-9528-A6DEFFBE41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48" t="25510" r="4228" b="16180"/>
          <a:stretch/>
        </p:blipFill>
        <p:spPr>
          <a:xfrm>
            <a:off x="1835696" y="548680"/>
            <a:ext cx="6557227" cy="338437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CCBAAB-EEBE-4B7F-9054-AC5FBBCF599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077" y="3212976"/>
            <a:ext cx="4824536" cy="337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089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92049FB-80F1-4C19-9693-C4EE846F5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50658"/>
            <a:ext cx="8208912" cy="615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50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55994E-4F27-465D-8C5A-6EE17F2BA1B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79" y="908720"/>
            <a:ext cx="8540441" cy="480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329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Шашечный турнир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5"/>
            <a:ext cx="7560840" cy="2503249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9BC643-AFB8-4563-AE6B-0F7179A7FE1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078" y="1127479"/>
            <a:ext cx="3939902" cy="525320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034C4E-A95D-4789-946B-D377710B2F9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190" y="1127479"/>
            <a:ext cx="3939902" cy="5253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38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6000"/>
    </mc:Choice>
    <mc:Fallback>
      <p:transition advClick="0" advTm="600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818</TotalTime>
  <Words>56</Words>
  <Application>Microsoft Office PowerPoint</Application>
  <PresentationFormat>Экран (4:3)</PresentationFormat>
  <Paragraphs>17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 Black</vt:lpstr>
      <vt:lpstr>Calibri</vt:lpstr>
      <vt:lpstr>Verdana</vt:lpstr>
      <vt:lpstr>Wingdings 2</vt:lpstr>
      <vt:lpstr>Аспект</vt:lpstr>
      <vt:lpstr>Презентация PowerPoint</vt:lpstr>
      <vt:lpstr>Семейный шашечный турнир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Шашечный турнир</vt:lpstr>
      <vt:lpstr>Шашечный турнир</vt:lpstr>
      <vt:lpstr>Шашечный турнир</vt:lpstr>
      <vt:lpstr>Шашечный турнир</vt:lpstr>
      <vt:lpstr>Шашечный турнир</vt:lpstr>
      <vt:lpstr>Шашечный турнир</vt:lpstr>
      <vt:lpstr>Шашечный турнир</vt:lpstr>
      <vt:lpstr>Шашечный турнир</vt:lpstr>
      <vt:lpstr>Шашечный турнир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АНАСТАСИЯ</cp:lastModifiedBy>
  <cp:revision>78</cp:revision>
  <dcterms:created xsi:type="dcterms:W3CDTF">2012-09-25T18:37:20Z</dcterms:created>
  <dcterms:modified xsi:type="dcterms:W3CDTF">2020-05-19T08:57:28Z</dcterms:modified>
</cp:coreProperties>
</file>