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Pictures\консультации\дыхательные игры\image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08" y="0"/>
            <a:ext cx="6464384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Pictures\консультации\дыхательные игры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08" y="0"/>
            <a:ext cx="6464384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Pictures\консультации\дыхательные игры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08" y="0"/>
            <a:ext cx="6464384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Pictures\консультации\дыхательные игры\image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08" y="0"/>
            <a:ext cx="6464384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Pictures\консультации\дыхательные игры\image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08" y="0"/>
            <a:ext cx="6464384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Pictures\консультации\дыхательные игры\image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08" y="0"/>
            <a:ext cx="6464384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2020-05-19T16:52:55Z</dcterms:created>
  <dcterms:modified xsi:type="dcterms:W3CDTF">2020-05-19T16:54:51Z</dcterms:modified>
</cp:coreProperties>
</file>