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C67CE4E-53E7-4570-9F0B-4B9D21258701}">
          <p14:sldIdLst>
            <p14:sldId id="256"/>
            <p14:sldId id="257"/>
            <p14:sldId id="258"/>
            <p14:sldId id="259"/>
            <p14:sldId id="260"/>
            <p14:sldId id="261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1" d="100"/>
          <a:sy n="81" d="100"/>
        </p:scale>
        <p:origin x="-300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5DB3E9D-991E-4BDB-8FE3-47A345659E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1201" y="662656"/>
            <a:ext cx="9755187" cy="2766528"/>
          </a:xfrm>
        </p:spPr>
        <p:txBody>
          <a:bodyPr/>
          <a:lstStyle/>
          <a:p>
            <a:r>
              <a:rPr lang="ru-RU" dirty="0"/>
              <a:t>Христианство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B4AFA2B0-7012-420E-B6D4-4EAFDE177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5616" y="3505209"/>
            <a:ext cx="9755187" cy="550333"/>
          </a:xfrm>
        </p:spPr>
        <p:txBody>
          <a:bodyPr/>
          <a:lstStyle/>
          <a:p>
            <a:r>
              <a:rPr lang="ru-RU" dirty="0"/>
              <a:t>Докладчик Мурашев А.И.</a:t>
            </a:r>
          </a:p>
        </p:txBody>
      </p:sp>
    </p:spTree>
    <p:extLst>
      <p:ext uri="{BB962C8B-B14F-4D97-AF65-F5344CB8AC3E}">
        <p14:creationId xmlns:p14="http://schemas.microsoft.com/office/powerpoint/2010/main" val="1275604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9">
            <a:extLst>
              <a:ext uri="{FF2B5EF4-FFF2-40B4-BE49-F238E27FC236}">
                <a16:creationId xmlns="" xmlns:a16="http://schemas.microsoft.com/office/drawing/2014/main" id="{576E8DBD-6DBD-4FCB-8FE8-8F0425C0B67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27" name="Freeform 11">
            <a:extLst>
              <a:ext uri="{FF2B5EF4-FFF2-40B4-BE49-F238E27FC236}">
                <a16:creationId xmlns="" xmlns:a16="http://schemas.microsoft.com/office/drawing/2014/main" id="{70BE0118-665B-49AC-8ED9-B29C009CED1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13">
            <a:extLst>
              <a:ext uri="{FF2B5EF4-FFF2-40B4-BE49-F238E27FC236}">
                <a16:creationId xmlns="" xmlns:a16="http://schemas.microsoft.com/office/drawing/2014/main" id="{DB8E4593-3024-4A7B-92FB-8114D72E575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Freeform 25">
            <a:extLst>
              <a:ext uri="{FF2B5EF4-FFF2-40B4-BE49-F238E27FC236}">
                <a16:creationId xmlns="" xmlns:a16="http://schemas.microsoft.com/office/drawing/2014/main" id="{F72029E6-113E-4A42-8D29-4B796B39B9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Freeform 14">
            <a:extLst>
              <a:ext uri="{FF2B5EF4-FFF2-40B4-BE49-F238E27FC236}">
                <a16:creationId xmlns="" xmlns:a16="http://schemas.microsoft.com/office/drawing/2014/main" id="{FBAE6AE5-2B20-46E6-B338-A385BFF09F8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34" name="5-Point Star 24">
            <a:extLst>
              <a:ext uri="{FF2B5EF4-FFF2-40B4-BE49-F238E27FC236}">
                <a16:creationId xmlns="" xmlns:a16="http://schemas.microsoft.com/office/drawing/2014/main" id="{4555B12C-E2CF-448D-918F-96D0958DC6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35" name="Picture 21">
            <a:extLst>
              <a:ext uri="{FF2B5EF4-FFF2-40B4-BE49-F238E27FC236}">
                <a16:creationId xmlns="" xmlns:a16="http://schemas.microsoft.com/office/drawing/2014/main" id="{47458151-6535-4712-9D31-5BFEBD22056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24" name="Rectangle 23">
            <a:extLst>
              <a:ext uri="{FF2B5EF4-FFF2-40B4-BE49-F238E27FC236}">
                <a16:creationId xmlns="" xmlns:a16="http://schemas.microsoft.com/office/drawing/2014/main" id="{28F956D1-3AF5-47E1-BF12-D331E34AAA4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3176" y="0"/>
            <a:ext cx="4632997" cy="6858000"/>
          </a:xfrm>
          <a:prstGeom prst="rect">
            <a:avLst/>
          </a:pr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5">
            <a:extLst>
              <a:ext uri="{FF2B5EF4-FFF2-40B4-BE49-F238E27FC236}">
                <a16:creationId xmlns="" xmlns:a16="http://schemas.microsoft.com/office/drawing/2014/main" id="{4A5A7DD1-718C-42BE-9B90-4D960E22E3D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10856" y="0"/>
            <a:ext cx="4293205" cy="6576643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8163883-A5A2-47E1-939C-0FC5B5084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663" y="1304458"/>
            <a:ext cx="3326650" cy="290178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100" dirty="0">
                <a:solidFill>
                  <a:schemeClr val="bg1">
                    <a:lumMod val="65000"/>
                  </a:schemeClr>
                </a:solidFill>
              </a:rPr>
              <a:t>Основатель:</a:t>
            </a:r>
            <a:r>
              <a:rPr lang="en-US" sz="4100" dirty="0"/>
              <a:t> </a:t>
            </a:r>
            <a:r>
              <a:rPr lang="en-US" sz="4100" dirty="0" err="1"/>
              <a:t>Иисус</a:t>
            </a:r>
            <a:r>
              <a:rPr lang="en-US" sz="4100" dirty="0"/>
              <a:t> </a:t>
            </a:r>
            <a:r>
              <a:rPr lang="en-US" sz="4100" dirty="0" err="1"/>
              <a:t>Христос</a:t>
            </a:r>
            <a:endParaRPr lang="en-US" sz="4100" dirty="0"/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9DE02FF1-20BC-4306-B0FB-AE6D71D737C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4248871" cy="226225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89A8C427-1B47-42B2-9206-1F34BE757DF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5752622"/>
            <a:ext cx="4250216" cy="780581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C9864909-0F48-48BD-B525-B293738D4ED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091883" y="450792"/>
            <a:ext cx="6636823" cy="5950008"/>
          </a:xfrm>
          <a:prstGeom prst="rect">
            <a:avLst/>
          </a:prstGeom>
          <a:solidFill>
            <a:schemeClr val="bg1"/>
          </a:solidFill>
          <a:ln w="57150" cmpd="thinThick">
            <a:noFill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здание, в позе, женщина, мужчина&#10;&#10;Автоматически созданное описание">
            <a:extLst>
              <a:ext uri="{FF2B5EF4-FFF2-40B4-BE49-F238E27FC236}">
                <a16:creationId xmlns="" xmlns:a16="http://schemas.microsoft.com/office/drawing/2014/main" id="{B4F588DB-7C7F-46CF-9097-BD21F7D8CF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1884" y="856770"/>
            <a:ext cx="6636822" cy="4977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612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576E8DBD-6DBD-4FCB-8FE8-8F0425C0B67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>
            <a:extLst>
              <a:ext uri="{FF2B5EF4-FFF2-40B4-BE49-F238E27FC236}">
                <a16:creationId xmlns="" xmlns:a16="http://schemas.microsoft.com/office/drawing/2014/main" id="{70BE0118-665B-49AC-8ED9-B29C009CED1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>
            <a:extLst>
              <a:ext uri="{FF2B5EF4-FFF2-40B4-BE49-F238E27FC236}">
                <a16:creationId xmlns="" xmlns:a16="http://schemas.microsoft.com/office/drawing/2014/main" id="{DB8E4593-3024-4A7B-92FB-8114D72E575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Freeform 25">
            <a:extLst>
              <a:ext uri="{FF2B5EF4-FFF2-40B4-BE49-F238E27FC236}">
                <a16:creationId xmlns="" xmlns:a16="http://schemas.microsoft.com/office/drawing/2014/main" id="{F72029E6-113E-4A42-8D29-4B796B39B9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Freeform 14">
            <a:extLst>
              <a:ext uri="{FF2B5EF4-FFF2-40B4-BE49-F238E27FC236}">
                <a16:creationId xmlns="" xmlns:a16="http://schemas.microsoft.com/office/drawing/2014/main" id="{FBAE6AE5-2B20-46E6-B338-A385BFF09F8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0" name="5-Point Star 24">
            <a:extLst>
              <a:ext uri="{FF2B5EF4-FFF2-40B4-BE49-F238E27FC236}">
                <a16:creationId xmlns="" xmlns:a16="http://schemas.microsoft.com/office/drawing/2014/main" id="{4555B12C-E2CF-448D-918F-96D0958DC6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BCF3F8A-F72F-4921-9F0E-DB6AC359E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420000">
            <a:off x="573415" y="694458"/>
            <a:ext cx="3933065" cy="366569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r"/>
            <a:r>
              <a:rPr lang="en-US" sz="2400" dirty="0" err="1">
                <a:solidFill>
                  <a:schemeClr val="bg1">
                    <a:lumMod val="65000"/>
                  </a:schemeClr>
                </a:solidFill>
              </a:rPr>
              <a:t>Время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ru-RU" sz="2400" dirty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ru-RU" sz="24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5000" dirty="0"/>
              <a:t>2020 </a:t>
            </a:r>
            <a:r>
              <a:rPr lang="en-US" sz="5000" dirty="0" err="1"/>
              <a:t>лет</a:t>
            </a:r>
            <a:r>
              <a:rPr lang="en-US" sz="5000" dirty="0"/>
              <a:t> </a:t>
            </a:r>
            <a:r>
              <a:rPr lang="en-US" sz="5000" dirty="0" err="1"/>
              <a:t>назад</a:t>
            </a:r>
            <a:r>
              <a:rPr lang="ru-RU" sz="5000" dirty="0"/>
              <a:t/>
            </a:r>
            <a:br>
              <a:rPr lang="ru-RU" sz="5000" dirty="0"/>
            </a:br>
            <a:r>
              <a:rPr lang="en-US" sz="5000" dirty="0"/>
              <a:t/>
            </a:r>
            <a:br>
              <a:rPr lang="en-US" sz="5000" dirty="0"/>
            </a:br>
            <a:r>
              <a:rPr lang="en-US" sz="2400" dirty="0" err="1">
                <a:solidFill>
                  <a:schemeClr val="bg1">
                    <a:lumMod val="65000"/>
                  </a:schemeClr>
                </a:solidFill>
              </a:rPr>
              <a:t>Место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:</a:t>
            </a:r>
            <a:r>
              <a:rPr lang="en-US" sz="5000" dirty="0"/>
              <a:t> </a:t>
            </a:r>
            <a:r>
              <a:rPr lang="en-US" sz="5000" dirty="0" err="1"/>
              <a:t>Палестина</a:t>
            </a:r>
            <a:r>
              <a:rPr lang="en-US" sz="5000" dirty="0"/>
              <a:t>, </a:t>
            </a:r>
            <a:r>
              <a:rPr lang="en-US" sz="5000" dirty="0" err="1"/>
              <a:t>Израиль</a:t>
            </a:r>
            <a:endParaRPr lang="en-US" sz="5000" dirty="0"/>
          </a:p>
        </p:txBody>
      </p:sp>
      <p:pic>
        <p:nvPicPr>
          <p:cNvPr id="4" name="Рисунок 3" descr="Изображение выглядит как текст, карта&#10;&#10;Автоматически созданное описание">
            <a:extLst>
              <a:ext uri="{FF2B5EF4-FFF2-40B4-BE49-F238E27FC236}">
                <a16:creationId xmlns="" xmlns:a16="http://schemas.microsoft.com/office/drawing/2014/main" id="{3410192A-D112-40D9-A904-5C94519FCE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411379">
            <a:off x="6054397" y="-230469"/>
            <a:ext cx="5491207" cy="7755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464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33013C7-B8B2-4E32-83F7-3E015CB4C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47057"/>
            <a:ext cx="3905794" cy="2481943"/>
          </a:xfrm>
        </p:spPr>
        <p:txBody>
          <a:bodyPr>
            <a:normAutofit fontScale="90000"/>
          </a:bodyPr>
          <a:lstStyle/>
          <a:p>
            <a:r>
              <a:rPr lang="ru-RU" sz="6000" u="sng" dirty="0"/>
              <a:t>Библия: </a:t>
            </a:r>
            <a:r>
              <a:rPr lang="ru-RU" dirty="0"/>
              <a:t>ветхий </a:t>
            </a:r>
            <a:br>
              <a:rPr lang="ru-RU" dirty="0"/>
            </a:br>
            <a:r>
              <a:rPr lang="ru-RU" dirty="0"/>
              <a:t>новый завет</a:t>
            </a:r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="" xmlns:a16="http://schemas.microsoft.com/office/drawing/2014/main" id="{BB78BE53-6192-4CA4-9CB7-7C576FF577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8385" y="168142"/>
            <a:ext cx="8473615" cy="6521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056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76E8DBD-6DBD-4FCB-8FE8-8F0425C0B67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>
            <a:extLst>
              <a:ext uri="{FF2B5EF4-FFF2-40B4-BE49-F238E27FC236}">
                <a16:creationId xmlns:a16="http://schemas.microsoft.com/office/drawing/2014/main" xmlns="" id="{70BE0118-665B-49AC-8ED9-B29C009CED1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xmlns="" id="{DB8E4593-3024-4A7B-92FB-8114D72E575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Freeform 25">
            <a:extLst>
              <a:ext uri="{FF2B5EF4-FFF2-40B4-BE49-F238E27FC236}">
                <a16:creationId xmlns:a16="http://schemas.microsoft.com/office/drawing/2014/main" xmlns="" id="{F72029E6-113E-4A42-8D29-4B796B39B9C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Freeform 14">
            <a:extLst>
              <a:ext uri="{FF2B5EF4-FFF2-40B4-BE49-F238E27FC236}">
                <a16:creationId xmlns:a16="http://schemas.microsoft.com/office/drawing/2014/main" xmlns="" id="{FBAE6AE5-2B20-46E6-B338-A385BFF09F8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0" name="5-Point Star 24">
            <a:extLst>
              <a:ext uri="{FF2B5EF4-FFF2-40B4-BE49-F238E27FC236}">
                <a16:creationId xmlns:a16="http://schemas.microsoft.com/office/drawing/2014/main" xmlns="" id="{4555B12C-E2CF-448D-918F-96D0958DC6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xmlns="" id="{9EB9FA3F-CAB0-4533-9364-224CEC6FF8B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12188952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21CB5FF-0C12-46AC-B137-C682BD592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125" y="5653459"/>
            <a:ext cx="10805790" cy="12702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dirty="0" err="1"/>
              <a:t>Священнослужители</a:t>
            </a:r>
            <a:endParaRPr lang="en-US" sz="6600" dirty="0"/>
          </a:p>
        </p:txBody>
      </p:sp>
      <p:sp>
        <p:nvSpPr>
          <p:cNvPr id="24" name="5-Point Star 31">
            <a:extLst>
              <a:ext uri="{FF2B5EF4-FFF2-40B4-BE49-F238E27FC236}">
                <a16:creationId xmlns:a16="http://schemas.microsoft.com/office/drawing/2014/main" xmlns="" id="{42B0C1BF-5CB1-40DA-9A22-5452B546914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903408" y="6388943"/>
            <a:ext cx="373049" cy="373049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" name="Рисунок 4" descr="Изображение выглядит как снимок экрана, другой, фотография, различные&#10;&#10;Автоматически созданное описание">
            <a:extLst>
              <a:ext uri="{FF2B5EF4-FFF2-40B4-BE49-F238E27FC236}">
                <a16:creationId xmlns:a16="http://schemas.microsoft.com/office/drawing/2014/main" xmlns="" id="{7C512904-A438-41A8-93CE-8E78DA8AEE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984" y="185545"/>
            <a:ext cx="7738932" cy="580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434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3">
            <a:extLst>
              <a:ext uri="{FF2B5EF4-FFF2-40B4-BE49-F238E27FC236}">
                <a16:creationId xmlns:a16="http://schemas.microsoft.com/office/drawing/2014/main" xmlns="" id="{0BE67D62-3E62-470C-98D6-3BA21088C43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37" name="Freeform 11">
            <a:extLst>
              <a:ext uri="{FF2B5EF4-FFF2-40B4-BE49-F238E27FC236}">
                <a16:creationId xmlns:a16="http://schemas.microsoft.com/office/drawing/2014/main" xmlns="" id="{9060346B-3FED-4DD4-B8C1-DC55FABE76D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Freeform 13">
            <a:extLst>
              <a:ext uri="{FF2B5EF4-FFF2-40B4-BE49-F238E27FC236}">
                <a16:creationId xmlns:a16="http://schemas.microsoft.com/office/drawing/2014/main" xmlns="" id="{B553EB7A-0120-4C88-A02C-26C1D1F4CD3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Freeform 25">
            <a:extLst>
              <a:ext uri="{FF2B5EF4-FFF2-40B4-BE49-F238E27FC236}">
                <a16:creationId xmlns:a16="http://schemas.microsoft.com/office/drawing/2014/main" xmlns="" id="{D4327787-BC11-4A2F-BB05-F74869A7FE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Freeform 14">
            <a:extLst>
              <a:ext uri="{FF2B5EF4-FFF2-40B4-BE49-F238E27FC236}">
                <a16:creationId xmlns:a16="http://schemas.microsoft.com/office/drawing/2014/main" xmlns="" id="{7C3D022D-958E-4B8D-B601-804671385E5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41" name="5-Point Star 24">
            <a:extLst>
              <a:ext uri="{FF2B5EF4-FFF2-40B4-BE49-F238E27FC236}">
                <a16:creationId xmlns:a16="http://schemas.microsoft.com/office/drawing/2014/main" xmlns="" id="{0BF0E6E8-886A-4302-8457-1BF7C47C4F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2" name="Picture 25">
            <a:extLst>
              <a:ext uri="{FF2B5EF4-FFF2-40B4-BE49-F238E27FC236}">
                <a16:creationId xmlns:a16="http://schemas.microsoft.com/office/drawing/2014/main" xmlns="" id="{849F7C30-540B-4FD7-AC74-5A1753ECBDC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43" name="Rectangle 27">
            <a:extLst>
              <a:ext uri="{FF2B5EF4-FFF2-40B4-BE49-F238E27FC236}">
                <a16:creationId xmlns:a16="http://schemas.microsoft.com/office/drawing/2014/main" xmlns="" id="{5130D953-31B8-4F18-A42D-3B5B571BAF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76200" y="0"/>
            <a:ext cx="4702938" cy="6858000"/>
          </a:xfrm>
          <a:prstGeom prst="rect">
            <a:avLst/>
          </a:pr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31C2CB0-4C1A-46CE-B761-FB5D3DD14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118" y="1301568"/>
            <a:ext cx="3314218" cy="291273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ru-RU" sz="6600" dirty="0" smtClean="0">
                <a:solidFill>
                  <a:schemeClr val="bg1">
                    <a:lumMod val="65000"/>
                  </a:schemeClr>
                </a:solidFill>
              </a:rPr>
              <a:t>Мои </a:t>
            </a:r>
            <a:r>
              <a:rPr lang="en-US" sz="6600" dirty="0" err="1"/>
              <a:t>Храм</a:t>
            </a:r>
            <a:r>
              <a:rPr lang="en-US" sz="6600" dirty="0" err="1" smtClean="0"/>
              <a:t>ы</a:t>
            </a:r>
            <a:endParaRPr lang="en-US" sz="6600" dirty="0"/>
          </a:p>
        </p:txBody>
      </p:sp>
      <p:sp>
        <p:nvSpPr>
          <p:cNvPr id="44" name="Rectangle 29">
            <a:extLst>
              <a:ext uri="{FF2B5EF4-FFF2-40B4-BE49-F238E27FC236}">
                <a16:creationId xmlns:a16="http://schemas.microsoft.com/office/drawing/2014/main" xmlns="" id="{6118E4E3-DC76-424C-B3E7-60E82DEB0FC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2188" y="0"/>
            <a:ext cx="4238653" cy="226225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5" name="Rectangle 31">
            <a:extLst>
              <a:ext uri="{FF2B5EF4-FFF2-40B4-BE49-F238E27FC236}">
                <a16:creationId xmlns:a16="http://schemas.microsoft.com/office/drawing/2014/main" xmlns="" id="{49DB067F-84C7-4EB0-8E7C-B529B77E44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3176" y="5752622"/>
            <a:ext cx="4239772" cy="780581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Freeform 8">
            <a:extLst>
              <a:ext uri="{FF2B5EF4-FFF2-40B4-BE49-F238E27FC236}">
                <a16:creationId xmlns:a16="http://schemas.microsoft.com/office/drawing/2014/main" xmlns="" id="{814BDB07-F2BC-4CCD-9BD4-CD10536781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2189" y="0"/>
            <a:ext cx="4283927" cy="6576643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695830DC-0AAE-4684-BA71-21E75D7A142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088800" y="450792"/>
            <a:ext cx="6639906" cy="5950008"/>
          </a:xfrm>
          <a:prstGeom prst="rect">
            <a:avLst/>
          </a:prstGeom>
          <a:solidFill>
            <a:schemeClr val="bg1"/>
          </a:solidFill>
          <a:ln w="57150" cmpd="thinThick">
            <a:noFill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внешний, здание, улица, снег&#10;&#10;Автоматически созданное описание">
            <a:extLst>
              <a:ext uri="{FF2B5EF4-FFF2-40B4-BE49-F238E27FC236}">
                <a16:creationId xmlns:a16="http://schemas.microsoft.com/office/drawing/2014/main" xmlns="" id="{03C47098-2F79-4451-893E-BE63731A3A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729" r="9169" b="1"/>
          <a:stretch/>
        </p:blipFill>
        <p:spPr>
          <a:xfrm>
            <a:off x="5153365" y="495772"/>
            <a:ext cx="3230571" cy="5860048"/>
          </a:xfrm>
          <a:prstGeom prst="rect">
            <a:avLst/>
          </a:prstGeom>
        </p:spPr>
      </p:pic>
      <p:pic>
        <p:nvPicPr>
          <p:cNvPr id="7" name="Рисунок 6" descr="Изображение выглядит как внешний, здание, люди, церковь&#10;&#10;Автоматически созданное описание">
            <a:extLst>
              <a:ext uri="{FF2B5EF4-FFF2-40B4-BE49-F238E27FC236}">
                <a16:creationId xmlns:a16="http://schemas.microsoft.com/office/drawing/2014/main" xmlns="" id="{2FEB3513-F314-4947-861F-E1F4053265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592" r="13536" b="3"/>
          <a:stretch/>
        </p:blipFill>
        <p:spPr>
          <a:xfrm>
            <a:off x="8455933" y="537756"/>
            <a:ext cx="3231002" cy="2858857"/>
          </a:xfrm>
          <a:prstGeom prst="rect">
            <a:avLst/>
          </a:prstGeom>
        </p:spPr>
      </p:pic>
      <p:pic>
        <p:nvPicPr>
          <p:cNvPr id="9" name="Рисунок 8" descr="Изображение выглядит как внешний, трава, здание, дом&#10;&#10;Автоматически созданное описание">
            <a:extLst>
              <a:ext uri="{FF2B5EF4-FFF2-40B4-BE49-F238E27FC236}">
                <a16:creationId xmlns:a16="http://schemas.microsoft.com/office/drawing/2014/main" xmlns="" id="{0D4C8EFA-843E-4EC1-96A0-FDBC1836CF7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913" r="12648"/>
          <a:stretch/>
        </p:blipFill>
        <p:spPr>
          <a:xfrm>
            <a:off x="8463365" y="3467966"/>
            <a:ext cx="3204570" cy="28354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22924" y="5270541"/>
            <a:ext cx="1904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Церкви и соборы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49715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20</Words>
  <Application>Microsoft Office PowerPoint</Application>
  <PresentationFormat>Произвольный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Главное мероприятие</vt:lpstr>
      <vt:lpstr>Христианство</vt:lpstr>
      <vt:lpstr>Основатель: Иисус Христос</vt:lpstr>
      <vt:lpstr>Время:  2020 лет назад  Место: Палестина, Израиль</vt:lpstr>
      <vt:lpstr>Библия: ветхий  новый завет</vt:lpstr>
      <vt:lpstr>Священнослужители</vt:lpstr>
      <vt:lpstr>Мои Храмы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Христианство</dc:title>
  <dc:creator>Игорь Мурашев</dc:creator>
  <cp:lastModifiedBy>Teacher</cp:lastModifiedBy>
  <cp:revision>4</cp:revision>
  <dcterms:created xsi:type="dcterms:W3CDTF">2020-05-10T17:29:49Z</dcterms:created>
  <dcterms:modified xsi:type="dcterms:W3CDTF">2020-05-19T11:32:21Z</dcterms:modified>
</cp:coreProperties>
</file>