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69" r:id="rId2"/>
    <p:sldId id="270" r:id="rId3"/>
    <p:sldId id="262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8C67CE4E-53E7-4570-9F0B-4B9D21258701}">
          <p14:sldIdLst>
            <p14:sldId id="269"/>
            <p14:sldId id="270"/>
            <p14:sldId id="262"/>
          </p14:sldIdLst>
        </p14:section>
      </p14:sectionLst>
    </p:ex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60" d="100"/>
          <a:sy n="60" d="100"/>
        </p:scale>
        <p:origin x="-1104" y="-3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7AFFB9B-9FB8-469E-96F9-4D32314110B6}" type="datetimeFigureOut">
              <a:rPr lang="en-US" dirty="0"/>
              <a:t>5/19/2020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D2AC3-6A0B-4169-B1EA-E3AE8B351BDD}" type="datetimeFigureOut">
              <a:rPr lang="en-US" dirty="0"/>
              <a:t>5/19/2020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B9363-8B87-41B7-9F8E-64519CBB8F34}" type="datetimeFigureOut">
              <a:rPr lang="en-US" dirty="0"/>
              <a:t>5/19/2020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F5746-5284-4951-9F37-7AE924EDBCB7}" type="datetimeFigureOut">
              <a:rPr lang="en-US" dirty="0"/>
              <a:t>5/19/2020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98B29-7265-4A65-A2A4-6703C057B7C1}" type="datetimeFigureOut">
              <a:rPr lang="en-US" dirty="0"/>
              <a:t>5/19/2020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BA082-94DF-4C4B-A041-6624924AB0A8}" type="datetimeFigureOut">
              <a:rPr lang="en-US" dirty="0"/>
              <a:t>5/19/2020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686C4-3AB5-4E0C-86CA-FB108C350AA9}" type="datetimeFigureOut">
              <a:rPr lang="en-US" dirty="0"/>
              <a:t>5/19/2020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F1211-4E0C-4AB3-B04F-585959BDAFE8}" type="datetimeFigureOut">
              <a:rPr lang="en-US" dirty="0"/>
              <a:t>5/19/2020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DECAF-D3BE-4069-9C78-642ECCD01477}" type="datetimeFigureOut">
              <a:rPr lang="en-US" dirty="0"/>
              <a:t>5/19/2020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BDC27-E420-4878-9EE6-7B9656D6442A}" type="datetimeFigureOut">
              <a:rPr lang="en-US" dirty="0"/>
              <a:t>5/19/2020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F47CF-67C9-420C-80A5-E2069FF0C2DF}" type="datetimeFigureOut">
              <a:rPr lang="en-US" dirty="0"/>
              <a:t>5/19/2020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2DC73-F065-42F5-A9F2-D90B2E42A0B3}" type="datetimeFigureOut">
              <a:rPr lang="en-US" dirty="0"/>
              <a:t>5/19/2020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EA702-9B29-41CC-9BCC-3DF8A0D379FE}" type="datetimeFigureOut">
              <a:rPr lang="en-US" dirty="0"/>
              <a:t>5/19/2020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649AC-CB8F-4FF1-9A34-5861C74DD0A7}" type="datetimeFigureOut">
              <a:rPr lang="en-US" dirty="0"/>
              <a:t>5/19/2020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5CECA-2D3A-4680-9B49-752200DE467C}" type="datetimeFigureOut">
              <a:rPr lang="en-US" dirty="0"/>
              <a:t>5/19/2020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3BFE2-83B7-4B0A-B9D3-AB28331082B3}" type="datetimeFigureOut">
              <a:rPr lang="en-US" dirty="0"/>
              <a:t>5/19/2020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F78E3-FDA3-4D28-AAA2-0B81F349A39D}" type="datetimeFigureOut">
              <a:rPr lang="en-US" dirty="0"/>
              <a:t>5/19/2020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35BB1C6-BF8F-4481-8AB2-603A1C8A906A}" type="datetimeFigureOut">
              <a:rPr lang="en-US" dirty="0"/>
              <a:t>5/19/2020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5DB3E9D-991E-4BDB-8FE3-47A345659E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91201" y="662656"/>
            <a:ext cx="9755187" cy="2766528"/>
          </a:xfrm>
        </p:spPr>
        <p:txBody>
          <a:bodyPr/>
          <a:lstStyle/>
          <a:p>
            <a:r>
              <a:rPr lang="ru-RU" dirty="0"/>
              <a:t>Христианство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B4AFA2B0-7012-420E-B6D4-4EAFDE177C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124" y="3789837"/>
            <a:ext cx="9755187" cy="550333"/>
          </a:xfrm>
        </p:spPr>
        <p:txBody>
          <a:bodyPr/>
          <a:lstStyle/>
          <a:p>
            <a:r>
              <a:rPr lang="ru-RU" dirty="0"/>
              <a:t>Докладчик Мурашев А.И.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909538" y="3223845"/>
            <a:ext cx="15489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продолжение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61764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572000" y="504497"/>
            <a:ext cx="326243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/>
              <a:t>Искусство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01697" y="1427827"/>
            <a:ext cx="29068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Архитектура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80056" y="4437800"/>
            <a:ext cx="32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реска     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08583" y="2837957"/>
            <a:ext cx="25526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Иконопись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6" name="Picture 2" descr="https://img-fotki.yandex.ru/get/3106/natikodiz.1c/0_21c51_f41d7014_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7162" y="173218"/>
            <a:ext cx="3615318" cy="4808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609" y="2372452"/>
            <a:ext cx="2324196" cy="3098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606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6176745-2520-4196-AA85-17750FB116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241184"/>
            <a:ext cx="3634530" cy="1151965"/>
          </a:xfrm>
        </p:spPr>
        <p:txBody>
          <a:bodyPr/>
          <a:lstStyle/>
          <a:p>
            <a:r>
              <a:rPr lang="ru-RU" dirty="0"/>
              <a:t>Иконопись</a:t>
            </a:r>
          </a:p>
        </p:txBody>
      </p:sp>
      <p:pic>
        <p:nvPicPr>
          <p:cNvPr id="6" name="Рисунок 5" descr="Изображение выглядит как текст, книга, женщина, люди&#10;&#10;Автоматически созданное описание">
            <a:extLst>
              <a:ext uri="{FF2B5EF4-FFF2-40B4-BE49-F238E27FC236}">
                <a16:creationId xmlns="" xmlns:a16="http://schemas.microsoft.com/office/drawing/2014/main" id="{1B7E2BEC-D7BD-49A9-A9B1-F1B3D047114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5097" y="136565"/>
            <a:ext cx="4501103" cy="552384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50FFC9B7-BD6F-468A-8E0A-03BB2B419CA2}"/>
              </a:ext>
            </a:extLst>
          </p:cNvPr>
          <p:cNvSpPr txBox="1"/>
          <p:nvPr/>
        </p:nvSpPr>
        <p:spPr>
          <a:xfrm>
            <a:off x="429492" y="1393149"/>
            <a:ext cx="635393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Иконопись была особо распространена в православной культуре. У западных христиан иконы не так сильно распространены.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Также православная культура дала толчок к развитию живописи на Руси. Фрески тоже являются частью православной культуры, эти изображения наносятся на стены храмов.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К сожалению, большинство фресок было нанесено в древности и не все из них сохранились. </a:t>
            </a:r>
          </a:p>
        </p:txBody>
      </p:sp>
    </p:spTree>
    <p:extLst>
      <p:ext uri="{BB962C8B-B14F-4D97-AF65-F5344CB8AC3E}">
        <p14:creationId xmlns:p14="http://schemas.microsoft.com/office/powerpoint/2010/main" val="157782482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ое мероприятие">
  <a:themeElements>
    <a:clrScheme name="Main Event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Main Event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in Even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73</Words>
  <Application>Microsoft Office PowerPoint</Application>
  <PresentationFormat>Произвольный</PresentationFormat>
  <Paragraphs>11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Главное мероприятие</vt:lpstr>
      <vt:lpstr>Христианство</vt:lpstr>
      <vt:lpstr>Презентация PowerPoint</vt:lpstr>
      <vt:lpstr>Иконопись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Христианство</dc:title>
  <dc:creator>Игорь Мурашев</dc:creator>
  <cp:lastModifiedBy>Teacher</cp:lastModifiedBy>
  <cp:revision>8</cp:revision>
  <dcterms:created xsi:type="dcterms:W3CDTF">2020-05-10T17:29:49Z</dcterms:created>
  <dcterms:modified xsi:type="dcterms:W3CDTF">2020-05-19T12:04:07Z</dcterms:modified>
</cp:coreProperties>
</file>