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67CE4E-53E7-4570-9F0B-4B9D21258701}">
          <p14:sldIdLst>
            <p14:sldId id="256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-1104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DB3E9D-991E-4BDB-8FE3-47A345659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201" y="662656"/>
            <a:ext cx="9755187" cy="2766528"/>
          </a:xfrm>
        </p:spPr>
        <p:txBody>
          <a:bodyPr/>
          <a:lstStyle/>
          <a:p>
            <a:r>
              <a:rPr lang="ru-RU" dirty="0"/>
              <a:t>Христианство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4AFA2B0-7012-420E-B6D4-4EAFDE177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124" y="3789837"/>
            <a:ext cx="9755187" cy="550333"/>
          </a:xfrm>
        </p:spPr>
        <p:txBody>
          <a:bodyPr/>
          <a:lstStyle/>
          <a:p>
            <a:r>
              <a:rPr lang="ru-RU" dirty="0"/>
              <a:t>Докладчик Мурашев А.И.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09538" y="3223845"/>
            <a:ext cx="154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60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76E8DBD-6DBD-4FCB-8FE8-8F0425C0B6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>
            <a:extLst>
              <a:ext uri="{FF2B5EF4-FFF2-40B4-BE49-F238E27FC236}">
                <a16:creationId xmlns:a16="http://schemas.microsoft.com/office/drawing/2014/main" xmlns="" id="{70BE0118-665B-49AC-8ED9-B29C009CED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DB8E4593-3024-4A7B-92FB-8114D72E57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xmlns="" id="{F72029E6-113E-4A42-8D29-4B796B39B9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xmlns="" id="{FBAE6AE5-2B20-46E6-B338-A385BFF09F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0" name="5-Point Star 24">
            <a:extLst>
              <a:ext uri="{FF2B5EF4-FFF2-40B4-BE49-F238E27FC236}">
                <a16:creationId xmlns:a16="http://schemas.microsoft.com/office/drawing/2014/main" xmlns="" id="{4555B12C-E2CF-448D-918F-96D0958DC6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47458151-6535-4712-9D31-5BFEBD2205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xmlns="" id="{28F956D1-3AF5-47E1-BF12-D331E34AAA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3176" y="0"/>
            <a:ext cx="4632997" cy="68580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xmlns="" id="{4A5A7DD1-718C-42BE-9B90-4D960E22E3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0856" y="0"/>
            <a:ext cx="4293205" cy="6576643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25D4EF-B182-47D5-BF4F-585E22C35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663" y="1304458"/>
            <a:ext cx="3537508" cy="1271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600"/>
              <a:t>Таинства христианства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DE02FF1-20BC-4306-B0FB-AE6D71D737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248871" cy="226225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89A8C427-1B47-42B2-9206-1F34BE757D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752622"/>
            <a:ext cx="4250216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9864909-0F48-48BD-B525-B293738D4E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91883" y="450792"/>
            <a:ext cx="6636823" cy="5950008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5A943313-6ADD-4CAD-9861-FCED5D48527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5105428" y="907669"/>
            <a:ext cx="6623277" cy="49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FB1AC45A-F9B7-4D03-9EC3-BA0410EE64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134" y="1"/>
            <a:ext cx="11721533" cy="398062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Объект 6" descr="Изображение выглядит как внутренний, сидит, старый, короб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C9D4BF0-A38E-483F-B406-92CAA0C52D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7684"/>
            <a:ext cx="5791144" cy="3865588"/>
          </a:xfrm>
          <a:prstGeom prst="rect">
            <a:avLst/>
          </a:prstGeom>
          <a:ln>
            <a:noFill/>
          </a:ln>
        </p:spPr>
      </p:pic>
      <p:pic>
        <p:nvPicPr>
          <p:cNvPr id="5" name="Объект 4" descr="Изображение выглядит как внутренний, здание, комната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09CDF14C-0324-4536-8415-3C6526255A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589" y="92510"/>
            <a:ext cx="5794811" cy="3795601"/>
          </a:xfrm>
          <a:prstGeom prst="rect">
            <a:avLst/>
          </a:prstGeom>
          <a:ln>
            <a:noFill/>
          </a:ln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9851FC3B-CE9A-4567-83E2-E185C75C4F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-12134" y="4109680"/>
            <a:ext cx="11730000" cy="2299058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702059-5631-4F74-8320-7B46FC641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134" y="4480560"/>
            <a:ext cx="11125683" cy="1502229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Паломничество, Святыни: </a:t>
            </a:r>
            <a:br>
              <a:rPr lang="ru-RU" sz="4400" dirty="0">
                <a:solidFill>
                  <a:schemeClr val="bg1"/>
                </a:solidFill>
              </a:rPr>
            </a:br>
            <a:r>
              <a:rPr lang="ru-RU" sz="4400" dirty="0">
                <a:solidFill>
                  <a:schemeClr val="bg1"/>
                </a:solidFill>
              </a:rPr>
              <a:t>мощи, иконы, священные места и др.</a:t>
            </a:r>
          </a:p>
        </p:txBody>
      </p:sp>
    </p:spTree>
    <p:extLst>
      <p:ext uri="{BB962C8B-B14F-4D97-AF65-F5344CB8AC3E}">
        <p14:creationId xmlns:p14="http://schemas.microsoft.com/office/powerpoint/2010/main" val="34258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50A87D-C647-407B-A012-0D5167BED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240" y="135965"/>
            <a:ext cx="10396882" cy="1151965"/>
          </a:xfrm>
        </p:spPr>
        <p:txBody>
          <a:bodyPr>
            <a:normAutofit/>
          </a:bodyPr>
          <a:lstStyle/>
          <a:p>
            <a:r>
              <a:rPr lang="ru-RU" dirty="0"/>
              <a:t>двунадесятые праздники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CB9BC017-519A-43FF-9602-F7CF1593E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7920" y="1287930"/>
            <a:ext cx="9519920" cy="38029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Рождество Пресвятой Богородицы — 8 (21) сентября;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Воздвижение Креста Господня — 14 (27) сентября;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Введение во храм Пресвятой Богородицы — 21 ноября (4 декабря);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Рождество Христово — 25 декабря (7 января);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Крещение Господне — 6 (19) января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Сретение Господне — 2 (15) февраля;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Благовещение Пресвятой Богородицы — 25 марта (7 апреля);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Вход Господень в Иерусалим — ближайшее воскресенье перед Пасхой;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Вознесение Господне — 40-й день после Пасхи, четверг 6-й седмицы после Пасхи. Переходящий;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День Святой Троицы — 50-й день после Пасхи, 8-ое воскресенье после Пасхи. Переходящий;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Преображение Господне — 6 (19) августа;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Успение Пресвятой Богородицы — 15 (28) августа.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8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412F17E-378A-48DF-A7D0-616F75D5C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1" name="Freeform 11">
            <a:extLst>
              <a:ext uri="{FF2B5EF4-FFF2-40B4-BE49-F238E27FC236}">
                <a16:creationId xmlns:a16="http://schemas.microsoft.com/office/drawing/2014/main" xmlns="" id="{908915DF-1091-4602-9B1A-C06774398E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xmlns="" id="{6CFA88D5-4955-401D-884D-20970DD4EA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xmlns="" id="{164D267B-C17A-4774-88F8-99CC562E3A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Freeform 14">
            <a:extLst>
              <a:ext uri="{FF2B5EF4-FFF2-40B4-BE49-F238E27FC236}">
                <a16:creationId xmlns:a16="http://schemas.microsoft.com/office/drawing/2014/main" xmlns="" id="{C1C5AED6-50C3-434F-B16D-A7A833763D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9" name="5-Point Star 24">
            <a:extLst>
              <a:ext uri="{FF2B5EF4-FFF2-40B4-BE49-F238E27FC236}">
                <a16:creationId xmlns:a16="http://schemas.microsoft.com/office/drawing/2014/main" xmlns="" id="{AFF213A5-1AFF-47E9-83C0-F71BD73881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Рисунок 8" descr="Изображение выглядит как человек, трава, мужчина, люди&#10;&#10;Автоматически созданное описание">
            <a:extLst>
              <a:ext uri="{FF2B5EF4-FFF2-40B4-BE49-F238E27FC236}">
                <a16:creationId xmlns:a16="http://schemas.microsoft.com/office/drawing/2014/main" xmlns="" id="{4A507FE2-80C0-41DB-8ECA-57467B309A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21420000">
            <a:off x="-174974" y="-150300"/>
            <a:ext cx="6273778" cy="7179886"/>
          </a:xfrm>
          <a:custGeom>
            <a:avLst/>
            <a:gdLst/>
            <a:ahLst/>
            <a:cxnLst/>
            <a:rect l="l" t="t" r="r" b="b"/>
            <a:pathLst>
              <a:path w="6273778" h="7179886">
                <a:moveTo>
                  <a:pt x="359050" y="0"/>
                </a:moveTo>
                <a:lnTo>
                  <a:pt x="6273778" y="309978"/>
                </a:lnTo>
                <a:lnTo>
                  <a:pt x="6273778" y="7179886"/>
                </a:lnTo>
                <a:lnTo>
                  <a:pt x="0" y="6851091"/>
                </a:lnTo>
                <a:close/>
              </a:path>
            </a:pathLst>
          </a:custGeom>
        </p:spPr>
      </p:pic>
      <p:pic>
        <p:nvPicPr>
          <p:cNvPr id="7" name="Рисунок 6" descr="Изображение выглядит как скала, стоит, гора, смотр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2EFA6DC-5B98-4555-934B-1F9D34B812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21420000">
            <a:off x="6103524" y="-160836"/>
            <a:ext cx="6269721" cy="7179673"/>
          </a:xfrm>
          <a:custGeom>
            <a:avLst/>
            <a:gdLst/>
            <a:ahLst/>
            <a:cxnLst/>
            <a:rect l="l" t="t" r="r" b="b"/>
            <a:pathLst>
              <a:path w="6269721" h="7179673">
                <a:moveTo>
                  <a:pt x="0" y="0"/>
                </a:moveTo>
                <a:lnTo>
                  <a:pt x="6269721" y="328582"/>
                </a:lnTo>
                <a:lnTo>
                  <a:pt x="5910671" y="7179673"/>
                </a:lnTo>
                <a:lnTo>
                  <a:pt x="0" y="6869908"/>
                </a:lnTo>
                <a:close/>
              </a:path>
            </a:pathLst>
          </a:custGeom>
        </p:spPr>
      </p:pic>
      <p:sp>
        <p:nvSpPr>
          <p:cNvPr id="31" name="Freeform 23">
            <a:extLst>
              <a:ext uri="{FF2B5EF4-FFF2-40B4-BE49-F238E27FC236}">
                <a16:creationId xmlns:a16="http://schemas.microsoft.com/office/drawing/2014/main" xmlns="" id="{A420B289-025A-46F7-BA84-ED219CC04F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-17892" y="3171468"/>
            <a:ext cx="11337702" cy="3139633"/>
          </a:xfrm>
          <a:custGeom>
            <a:avLst/>
            <a:gdLst>
              <a:gd name="connsiteX0" fmla="*/ 11201667 w 11337702"/>
              <a:gd name="connsiteY0" fmla="*/ 0 h 3139633"/>
              <a:gd name="connsiteX1" fmla="*/ 11337702 w 11337702"/>
              <a:gd name="connsiteY1" fmla="*/ 2535626 h 3139633"/>
              <a:gd name="connsiteX2" fmla="*/ 8445 w 11337702"/>
              <a:gd name="connsiteY2" fmla="*/ 3139633 h 3139633"/>
              <a:gd name="connsiteX3" fmla="*/ 508 w 11337702"/>
              <a:gd name="connsiteY3" fmla="*/ 772722 h 3139633"/>
              <a:gd name="connsiteX4" fmla="*/ 0 w 11337702"/>
              <a:gd name="connsiteY4" fmla="*/ 597204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7702" h="3139633">
                <a:moveTo>
                  <a:pt x="11201667" y="0"/>
                </a:moveTo>
                <a:lnTo>
                  <a:pt x="11337702" y="2535626"/>
                </a:lnTo>
                <a:lnTo>
                  <a:pt x="8445" y="3139633"/>
                </a:lnTo>
                <a:cubicBezTo>
                  <a:pt x="10562" y="2610219"/>
                  <a:pt x="3154" y="1561693"/>
                  <a:pt x="508" y="772722"/>
                </a:cubicBezTo>
                <a:lnTo>
                  <a:pt x="0" y="597204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76FEF4-FD78-4FE4-8BF2-0A3AF0430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368429" y="3840849"/>
            <a:ext cx="10178799" cy="13469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8000" dirty="0" err="1">
                <a:solidFill>
                  <a:schemeClr val="bg1"/>
                </a:solidFill>
              </a:rPr>
              <a:t>Заповеди</a:t>
            </a:r>
            <a:r>
              <a:rPr lang="ru-RU" sz="8000" dirty="0">
                <a:solidFill>
                  <a:schemeClr val="bg1"/>
                </a:solidFill>
              </a:rPr>
              <a:t>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33" name="5-Point Star 24">
            <a:extLst>
              <a:ext uri="{FF2B5EF4-FFF2-40B4-BE49-F238E27FC236}">
                <a16:creationId xmlns:a16="http://schemas.microsoft.com/office/drawing/2014/main" xmlns="" id="{50CB6EF6-421F-4740-BC96-7FF9862066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420000">
            <a:off x="5492692" y="5364445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EC3ACC1-78FA-44D5-9894-97C6078C6D29}"/>
              </a:ext>
            </a:extLst>
          </p:cNvPr>
          <p:cNvSpPr txBox="1"/>
          <p:nvPr/>
        </p:nvSpPr>
        <p:spPr>
          <a:xfrm>
            <a:off x="4894648" y="3871444"/>
            <a:ext cx="6635805" cy="16080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60000"/>
            </a:pPr>
            <a:r>
              <a:rPr lang="en-US" sz="2400" cap="all" dirty="0">
                <a:solidFill>
                  <a:schemeClr val="bg1"/>
                </a:solidFill>
              </a:rPr>
              <a:t>10 </a:t>
            </a:r>
            <a:r>
              <a:rPr lang="en-US" sz="2400" cap="all" dirty="0" err="1">
                <a:solidFill>
                  <a:schemeClr val="bg1"/>
                </a:solidFill>
              </a:rPr>
              <a:t>заповедей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данных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Моисею</a:t>
            </a:r>
            <a:r>
              <a:rPr lang="en-US" sz="2400" cap="all" dirty="0">
                <a:solidFill>
                  <a:schemeClr val="bg1"/>
                </a:solidFill>
              </a:rPr>
              <a:t> (</a:t>
            </a:r>
            <a:r>
              <a:rPr lang="en-US" sz="2400" cap="all" dirty="0" err="1">
                <a:solidFill>
                  <a:schemeClr val="bg1"/>
                </a:solidFill>
              </a:rPr>
              <a:t>Ветхий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завет</a:t>
            </a:r>
            <a:r>
              <a:rPr lang="en-US" sz="2400" cap="all" dirty="0">
                <a:solidFill>
                  <a:schemeClr val="bg1"/>
                </a:solidFill>
              </a:rPr>
              <a:t>)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</a:pPr>
            <a:endParaRPr lang="en-US" sz="800" cap="all" dirty="0">
              <a:solidFill>
                <a:schemeClr val="bg1"/>
              </a:solidFill>
            </a:endParaRPr>
          </a:p>
          <a:p>
            <a:pPr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60000"/>
            </a:pPr>
            <a:r>
              <a:rPr lang="en-US" sz="2400" cap="all" dirty="0" err="1">
                <a:solidFill>
                  <a:schemeClr val="bg1"/>
                </a:solidFill>
              </a:rPr>
              <a:t>Заповеди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Блаженства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данных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на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нагорной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проповеди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Иисуса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Христа</a:t>
            </a:r>
            <a:r>
              <a:rPr lang="en-US" sz="2400" cap="all" dirty="0">
                <a:solidFill>
                  <a:schemeClr val="bg1"/>
                </a:solidFill>
              </a:rPr>
              <a:t> (</a:t>
            </a:r>
            <a:r>
              <a:rPr lang="en-US" sz="2400" cap="all" dirty="0" err="1">
                <a:solidFill>
                  <a:schemeClr val="bg1"/>
                </a:solidFill>
              </a:rPr>
              <a:t>Новый</a:t>
            </a:r>
            <a:r>
              <a:rPr lang="en-US" sz="2400" cap="all" dirty="0">
                <a:solidFill>
                  <a:schemeClr val="bg1"/>
                </a:solidFill>
              </a:rPr>
              <a:t> </a:t>
            </a:r>
            <a:r>
              <a:rPr lang="en-US" sz="2400" cap="all" dirty="0" err="1">
                <a:solidFill>
                  <a:schemeClr val="bg1"/>
                </a:solidFill>
              </a:rPr>
              <a:t>завет</a:t>
            </a:r>
            <a:r>
              <a:rPr lang="en-US" sz="2400" cap="all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110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39</Words>
  <Application>Microsoft Office PowerPoint</Application>
  <PresentationFormat>Произвольный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Главное мероприятие</vt:lpstr>
      <vt:lpstr>Христианство</vt:lpstr>
      <vt:lpstr>Таинства христианства</vt:lpstr>
      <vt:lpstr>Паломничество, Святыни:  мощи, иконы, священные места и др.</vt:lpstr>
      <vt:lpstr>двунадесятые праздники</vt:lpstr>
      <vt:lpstr>Заповеди: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Христианство</dc:title>
  <dc:creator>Игорь Мурашев</dc:creator>
  <cp:lastModifiedBy>Teacher</cp:lastModifiedBy>
  <cp:revision>7</cp:revision>
  <dcterms:created xsi:type="dcterms:W3CDTF">2020-05-10T17:29:49Z</dcterms:created>
  <dcterms:modified xsi:type="dcterms:W3CDTF">2020-05-19T11:51:58Z</dcterms:modified>
</cp:coreProperties>
</file>