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2" r:id="rId2"/>
    <p:sldId id="263" r:id="rId3"/>
    <p:sldId id="264" r:id="rId4"/>
    <p:sldId id="265" r:id="rId5"/>
    <p:sldId id="266" r:id="rId6"/>
    <p:sldId id="267" r:id="rId7"/>
    <p:sldId id="268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384394"/>
            <a:ext cx="76476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МАДОУ «Детский сад общеразвивающего вида «</a:t>
            </a:r>
            <a:r>
              <a:rPr lang="ru-RU" sz="2000" dirty="0" err="1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Гусельки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endParaRPr lang="ru-RU" sz="20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2060848"/>
            <a:ext cx="793566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Картотека дидактических игр по ФЭМП</a:t>
            </a:r>
          </a:p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ля воспитанников подготовительной группы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588224" y="4293096"/>
            <a:ext cx="24482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Кирьянова Ирина Николаевна</a:t>
            </a:r>
            <a:endParaRPr lang="ru-RU" sz="20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59832" y="5688543"/>
            <a:ext cx="24482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err="1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г.Югорск</a:t>
            </a:r>
            <a:endParaRPr lang="ru-RU" sz="2000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2020</a:t>
            </a:r>
            <a:endParaRPr lang="ru-RU" sz="20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6200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4.infourok.ru/uploads/ex/10b0/000f6677-0998826c/img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8508437" cy="6381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5500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mtdata.ru/u4/photoE803/20245477383-0/origin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32656"/>
            <a:ext cx="8758719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6829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mtdata.ru/u1/photo5451/20022404534-0/origin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4664"/>
            <a:ext cx="8555028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5524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mtdata.ru/u10/photo2A33/20468550232-0/origin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8656874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8039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multiurok.ru/img/100160/image_5a9d23d6240b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48607"/>
            <a:ext cx="8453555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8592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mtdata.ru/u10/photoA283/20914695930-0/origin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4663"/>
            <a:ext cx="8640960" cy="6109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063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13</TotalTime>
  <Words>25</Words>
  <Application>Microsoft Office PowerPoint</Application>
  <PresentationFormat>Экран (4:3)</PresentationFormat>
  <Paragraphs>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3</cp:revision>
  <dcterms:created xsi:type="dcterms:W3CDTF">2020-05-19T03:47:47Z</dcterms:created>
  <dcterms:modified xsi:type="dcterms:W3CDTF">2020-05-19T04:12:16Z</dcterms:modified>
</cp:coreProperties>
</file>