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0" r:id="rId4"/>
    <p:sldId id="261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02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89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8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3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35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1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49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54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4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6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3D128-EA70-4283-BF26-3ED1E391562C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BCA76-98E2-4E49-8BA1-9446E7D17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8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3"/><Relationship Id="rId7" Type="http://schemas.openxmlformats.org/officeDocument/2006/relationships/image" Target="../media/image2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audio" Target="../media/media2.mp3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.mp3"/><Relationship Id="rId7" Type="http://schemas.openxmlformats.org/officeDocument/2006/relationships/image" Target="../media/image7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.png"/><Relationship Id="rId4" Type="http://schemas.openxmlformats.org/officeDocument/2006/relationships/audio" Target="../media/media1.mp3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3"/><Relationship Id="rId7" Type="http://schemas.openxmlformats.org/officeDocument/2006/relationships/image" Target="../media/image11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audio" Target="../media/media2.mp3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90" y="243121"/>
            <a:ext cx="4392584" cy="63932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7" y="243121"/>
            <a:ext cx="4941094" cy="6393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822" y="3788229"/>
            <a:ext cx="2539381" cy="2467428"/>
          </a:xfrm>
          <a:prstGeom prst="rect">
            <a:avLst/>
          </a:prstGeom>
        </p:spPr>
      </p:pic>
      <p:pic>
        <p:nvPicPr>
          <p:cNvPr id="8" name="Звук - Правильный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08164" y="6331527"/>
            <a:ext cx="609600" cy="60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033" y="1505283"/>
            <a:ext cx="3868882" cy="3868882"/>
          </a:xfrm>
          <a:prstGeom prst="rect">
            <a:avLst/>
          </a:prstGeom>
        </p:spPr>
      </p:pic>
      <p:pic>
        <p:nvPicPr>
          <p:cNvPr id="11" name="Неправильный- отв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179127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9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55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528" y="491836"/>
            <a:ext cx="4373707" cy="63661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26" y="491836"/>
            <a:ext cx="4663209" cy="6213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455" y="1520536"/>
            <a:ext cx="3868882" cy="3868882"/>
          </a:xfrm>
          <a:prstGeom prst="rect">
            <a:avLst/>
          </a:prstGeom>
        </p:spPr>
      </p:pic>
      <p:pic>
        <p:nvPicPr>
          <p:cNvPr id="7" name="Неправильный-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00337" y="6096000"/>
            <a:ext cx="609600" cy="609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679" y="3933372"/>
            <a:ext cx="2539381" cy="2467428"/>
          </a:xfrm>
          <a:prstGeom prst="rect">
            <a:avLst/>
          </a:prstGeom>
        </p:spPr>
      </p:pic>
      <p:pic>
        <p:nvPicPr>
          <p:cNvPr id="9" name="Звук - Правильный отв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481653" y="58062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5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3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910" y="228600"/>
            <a:ext cx="4493636" cy="65176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902" y="228601"/>
            <a:ext cx="4730461" cy="65176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526" y="1684618"/>
            <a:ext cx="3694401" cy="3694401"/>
          </a:xfrm>
          <a:prstGeom prst="rect">
            <a:avLst/>
          </a:prstGeom>
        </p:spPr>
      </p:pic>
      <p:pic>
        <p:nvPicPr>
          <p:cNvPr id="6" name="Неправильный-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9310" y="5910943"/>
            <a:ext cx="609600" cy="609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1931" y="1640240"/>
            <a:ext cx="3694401" cy="3694401"/>
          </a:xfrm>
          <a:prstGeom prst="rect">
            <a:avLst/>
          </a:prstGeom>
        </p:spPr>
      </p:pic>
      <p:pic>
        <p:nvPicPr>
          <p:cNvPr id="8" name="Неправильный-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979102" y="61366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7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5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5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1" y="436850"/>
            <a:ext cx="5320144" cy="62969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7" y="287445"/>
            <a:ext cx="5669973" cy="6296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121" y="3966381"/>
            <a:ext cx="2326160" cy="2260248"/>
          </a:xfrm>
          <a:prstGeom prst="rect">
            <a:avLst/>
          </a:prstGeom>
        </p:spPr>
      </p:pic>
      <p:pic>
        <p:nvPicPr>
          <p:cNvPr id="9" name="Звук - Правильный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777" y="5921829"/>
            <a:ext cx="609600" cy="60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824" y="1945875"/>
            <a:ext cx="3694401" cy="3694401"/>
          </a:xfrm>
          <a:prstGeom prst="rect">
            <a:avLst/>
          </a:prstGeom>
        </p:spPr>
      </p:pic>
      <p:pic>
        <p:nvPicPr>
          <p:cNvPr id="11" name="Неправильный- отв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288214" y="61242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55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01" y="467881"/>
            <a:ext cx="4706217" cy="60991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382" y="467882"/>
            <a:ext cx="4637851" cy="60991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136" y="1285008"/>
            <a:ext cx="4000499" cy="4000499"/>
          </a:xfrm>
          <a:prstGeom prst="rect">
            <a:avLst/>
          </a:prstGeom>
        </p:spPr>
      </p:pic>
      <p:pic>
        <p:nvPicPr>
          <p:cNvPr id="6" name="Неправильный-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26001" y="5852886"/>
            <a:ext cx="609600" cy="609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126" y="1438056"/>
            <a:ext cx="3694401" cy="3694401"/>
          </a:xfrm>
          <a:prstGeom prst="rect">
            <a:avLst/>
          </a:prstGeom>
        </p:spPr>
      </p:pic>
      <p:pic>
        <p:nvPicPr>
          <p:cNvPr id="8" name="Неправильный- отв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40582" y="61576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1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5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5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0</Words>
  <Application>Microsoft Office PowerPoint</Application>
  <PresentationFormat>Произвольный</PresentationFormat>
  <Paragraphs>0</Paragraphs>
  <Slides>5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Kuznetsov Roman</dc:creator>
  <cp:lastModifiedBy>TA</cp:lastModifiedBy>
  <cp:revision>21</cp:revision>
  <dcterms:created xsi:type="dcterms:W3CDTF">2020-03-14T20:30:30Z</dcterms:created>
  <dcterms:modified xsi:type="dcterms:W3CDTF">2020-05-19T09:03:28Z</dcterms:modified>
</cp:coreProperties>
</file>