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6" r:id="rId4"/>
    <p:sldId id="271" r:id="rId5"/>
    <p:sldId id="258" r:id="rId6"/>
    <p:sldId id="272" r:id="rId7"/>
    <p:sldId id="273" r:id="rId8"/>
    <p:sldId id="277" r:id="rId9"/>
    <p:sldId id="278" r:id="rId10"/>
    <p:sldId id="269" r:id="rId11"/>
    <p:sldId id="279" r:id="rId12"/>
    <p:sldId id="264" r:id="rId13"/>
    <p:sldId id="265" r:id="rId14"/>
    <p:sldId id="261" r:id="rId15"/>
    <p:sldId id="263" r:id="rId16"/>
    <p:sldId id="262" r:id="rId17"/>
    <p:sldId id="257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A2FC-2A53-4600-97BB-9BF3B90E4FA2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59DD-D3A6-41EA-A5EC-FC8DE2883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A2FC-2A53-4600-97BB-9BF3B90E4FA2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59DD-D3A6-41EA-A5EC-FC8DE2883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A2FC-2A53-4600-97BB-9BF3B90E4FA2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59DD-D3A6-41EA-A5EC-FC8DE2883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A2FC-2A53-4600-97BB-9BF3B90E4FA2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59DD-D3A6-41EA-A5EC-FC8DE2883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A2FC-2A53-4600-97BB-9BF3B90E4FA2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59DD-D3A6-41EA-A5EC-FC8DE2883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A2FC-2A53-4600-97BB-9BF3B90E4FA2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59DD-D3A6-41EA-A5EC-FC8DE2883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A2FC-2A53-4600-97BB-9BF3B90E4FA2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59DD-D3A6-41EA-A5EC-FC8DE2883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A2FC-2A53-4600-97BB-9BF3B90E4FA2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59DD-D3A6-41EA-A5EC-FC8DE2883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A2FC-2A53-4600-97BB-9BF3B90E4FA2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59DD-D3A6-41EA-A5EC-FC8DE2883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A2FC-2A53-4600-97BB-9BF3B90E4FA2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59DD-D3A6-41EA-A5EC-FC8DE2883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A2FC-2A53-4600-97BB-9BF3B90E4FA2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59DD-D3A6-41EA-A5EC-FC8DE2883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EA2FC-2A53-4600-97BB-9BF3B90E4FA2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459DD-D3A6-41EA-A5EC-FC8DE2883D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smajliki.ru/smilie-679713735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117123399.html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679780263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679780263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447715815.html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gif"/><Relationship Id="rId4" Type="http://schemas.openxmlformats.org/officeDocument/2006/relationships/hyperlink" Target="http://smajliki.ru/smilie-111505479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hyperlink" Target="http://smajliki.ru/smilie-198065799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464902215.html" TargetMode="External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7" descr="dae402abf10ae94113d19d484aa6a0fd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434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3" descr="dae402abf10ae94113d19d484aa6a0fd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50" y="0"/>
            <a:ext cx="47434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9" descr="dae402abf10ae94113d19d484aa6a0fd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400550" y="6057900"/>
            <a:ext cx="47434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25" descr="dae402abf10ae94113d19d484aa6a0fd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6057900"/>
            <a:ext cx="47434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://ppt4web.ru/images/8/12256/640/img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620688"/>
            <a:ext cx="8072494" cy="54515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650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slavyanskaya-kultura.ru/images/photos/medium/f105b460bcf0f9955368515d2cfd2e5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836712"/>
            <a:ext cx="4141693" cy="4691057"/>
          </a:xfrm>
          <a:prstGeom prst="rect">
            <a:avLst/>
          </a:prstGeom>
          <a:noFill/>
        </p:spPr>
      </p:pic>
      <p:pic>
        <p:nvPicPr>
          <p:cNvPr id="26628" name="Picture 4" descr="http://player.myshared.ru/1097623/data/images/img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437112"/>
            <a:ext cx="4286280" cy="1849408"/>
          </a:xfrm>
          <a:prstGeom prst="rect">
            <a:avLst/>
          </a:prstGeom>
          <a:noFill/>
        </p:spPr>
      </p:pic>
      <p:pic>
        <p:nvPicPr>
          <p:cNvPr id="5" name="Picture 2" descr="http://dok.znaimo.com.ua/pars_docs/refs/7/6678/img22.jpg"/>
          <p:cNvPicPr>
            <a:picLocks noChangeAspect="1" noChangeArrowheads="1"/>
          </p:cNvPicPr>
          <p:nvPr/>
        </p:nvPicPr>
        <p:blipFill rotWithShape="1">
          <a:blip r:embed="rId4"/>
          <a:srcRect l="25272" r="10476"/>
          <a:stretch/>
        </p:blipFill>
        <p:spPr bwMode="auto">
          <a:xfrm>
            <a:off x="5724128" y="0"/>
            <a:ext cx="2927794" cy="3870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7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7991475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Праздничный костюм кубанской казачки</a:t>
            </a:r>
          </a:p>
        </p:txBody>
      </p:sp>
      <p:pic>
        <p:nvPicPr>
          <p:cNvPr id="25603" name="Picture 8" descr="pict8971p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3" t="15138" r="28223"/>
          <a:stretch>
            <a:fillRect/>
          </a:stretch>
        </p:blipFill>
        <p:spPr bwMode="auto">
          <a:xfrm>
            <a:off x="6588224" y="765175"/>
            <a:ext cx="2668587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 Box 11"/>
          <p:cNvSpPr txBox="1">
            <a:spLocks noChangeArrowheads="1"/>
          </p:cNvSpPr>
          <p:nvPr/>
        </p:nvSpPr>
        <p:spPr bwMode="auto">
          <a:xfrm>
            <a:off x="3563888" y="908050"/>
            <a:ext cx="36004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 dirty="0"/>
              <a:t>          </a:t>
            </a:r>
            <a:r>
              <a:rPr lang="ru-RU" b="1" dirty="0"/>
              <a:t>В праздники поверх рубахи надевали длинную широкую юбку с оборками и кружевами или бахромой на них. Носили юбку так, чтобы на рубахе была видна вышивка.</a:t>
            </a:r>
          </a:p>
        </p:txBody>
      </p:sp>
      <p:pic>
        <p:nvPicPr>
          <p:cNvPr id="25606" name="Picture 13" descr="f858b78682672d6099b90d0dc032ffb5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6021388"/>
            <a:ext cx="4240212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Прямоугольник 8"/>
          <p:cNvSpPr>
            <a:spLocks noChangeArrowheads="1"/>
          </p:cNvSpPr>
          <p:nvPr/>
        </p:nvSpPr>
        <p:spPr bwMode="auto">
          <a:xfrm>
            <a:off x="3491880" y="3284538"/>
            <a:ext cx="3456384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000" b="1" dirty="0"/>
              <a:t>Праздничные кофты (“кирасы”) шили короткие, до пояса. Застегивались они сбоку или сзади большим количеством мелких пуговиц. Длинные рукава, иногда со сборками на плечах, сужались к кисти.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5" t="10508" r="11244" b="4292"/>
          <a:stretch/>
        </p:blipFill>
        <p:spPr bwMode="auto">
          <a:xfrm>
            <a:off x="251520" y="1033875"/>
            <a:ext cx="3240360" cy="53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766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img3.goodfon.ru/original/1024x576/a/46/andrey-lyah-art-kaza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8572592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kulturarzn.ru/uploads/articles/image-m3id20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572560" cy="6048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www.pavlovskaya.net/images/photos/2728c8e8d4706be136204dc5770904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72500" cy="6134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Адыгейский народный костюм</a:t>
            </a:r>
            <a:endParaRPr lang="ru-RU" b="1" dirty="0"/>
          </a:p>
        </p:txBody>
      </p:sp>
      <p:pic>
        <p:nvPicPr>
          <p:cNvPr id="20482" name="Picture 2" descr="http://st.stranamam.ru/data/cache/2014mar/31/05/11635184_788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7762904" cy="54340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Адыгейский  народный костюм</a:t>
            </a:r>
            <a:endParaRPr lang="ru-RU" b="1" dirty="0"/>
          </a:p>
        </p:txBody>
      </p:sp>
      <p:pic>
        <p:nvPicPr>
          <p:cNvPr id="19458" name="Picture 2" descr="http://botinok.co.il/sites/default/files/images/97b489cbad4235fb98ba351dd5c23546_2865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214422"/>
            <a:ext cx="5214974" cy="564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cb.adiga.net/gallery/albums/userpics/10002/Adyg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6705600" cy="4467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www.levluzin.ru/wp-content/uploads/62f1412167f424fe0c46659a0b4190c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52"/>
            <a:ext cx="7905750" cy="6129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4" b="2478"/>
          <a:stretch>
            <a:fillRect/>
          </a:stretch>
        </p:blipFill>
        <p:spPr>
          <a:xfrm>
            <a:off x="827088" y="1989138"/>
            <a:ext cx="7215187" cy="4319587"/>
          </a:xfrm>
          <a:noFill/>
          <a:ln w="28575">
            <a:solidFill>
              <a:srgbClr val="FF5050"/>
            </a:solidFill>
            <a:miter lim="800000"/>
            <a:headEnd/>
            <a:tailEnd/>
          </a:ln>
        </p:spPr>
      </p:pic>
      <p:sp>
        <p:nvSpPr>
          <p:cNvPr id="3076" name="Скругленный прямоугольник 4"/>
          <p:cNvSpPr>
            <a:spLocks noChangeArrowheads="1"/>
          </p:cNvSpPr>
          <p:nvPr/>
        </p:nvSpPr>
        <p:spPr bwMode="auto">
          <a:xfrm>
            <a:off x="500063" y="285750"/>
            <a:ext cx="8143875" cy="1143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5400" algn="ctr">
            <a:solidFill>
              <a:srgbClr val="FF505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 dirty="0"/>
              <a:t>В 1792 г. </a:t>
            </a:r>
            <a:r>
              <a:rPr lang="en-US" sz="2400" b="1" dirty="0" err="1"/>
              <a:t>Екатерина</a:t>
            </a:r>
            <a:r>
              <a:rPr lang="en-US" sz="2400" b="1" dirty="0"/>
              <a:t> II </a:t>
            </a:r>
            <a:r>
              <a:rPr lang="en-US" sz="2400" b="1" dirty="0" err="1"/>
              <a:t>даровала</a:t>
            </a:r>
            <a:r>
              <a:rPr lang="en-US" sz="2400" b="1" dirty="0"/>
              <a:t> </a:t>
            </a:r>
            <a:r>
              <a:rPr lang="en-US" sz="2400" b="1" dirty="0" err="1"/>
              <a:t>Черноморскому</a:t>
            </a:r>
            <a:r>
              <a:rPr lang="en-US" sz="2400" b="1" dirty="0"/>
              <a:t> </a:t>
            </a:r>
            <a:r>
              <a:rPr lang="en-US" sz="2400" b="1" dirty="0" err="1"/>
              <a:t>казачьему</a:t>
            </a:r>
            <a:r>
              <a:rPr lang="en-US" sz="2400" b="1" dirty="0"/>
              <a:t> </a:t>
            </a:r>
            <a:r>
              <a:rPr lang="en-US" sz="2400" b="1" dirty="0" err="1"/>
              <a:t>войску</a:t>
            </a:r>
            <a:r>
              <a:rPr lang="en-US" sz="2400" b="1" dirty="0"/>
              <a:t> </a:t>
            </a:r>
            <a:r>
              <a:rPr lang="en-US" sz="2400" b="1" dirty="0" err="1"/>
              <a:t>земли</a:t>
            </a:r>
            <a:r>
              <a:rPr lang="en-US" sz="2400" b="1" dirty="0"/>
              <a:t> </a:t>
            </a:r>
            <a:r>
              <a:rPr lang="en-US" sz="2400" b="1" dirty="0" err="1"/>
              <a:t>на</a:t>
            </a:r>
            <a:r>
              <a:rPr lang="en-US" sz="2400" b="1" dirty="0"/>
              <a:t> </a:t>
            </a:r>
            <a:r>
              <a:rPr lang="en-US" sz="2400" b="1" dirty="0" err="1"/>
              <a:t>правобережье</a:t>
            </a:r>
            <a:r>
              <a:rPr lang="en-US" sz="2400" b="1" dirty="0"/>
              <a:t> </a:t>
            </a:r>
            <a:r>
              <a:rPr lang="en-US" sz="2400" b="1" dirty="0" err="1"/>
              <a:t>Кубани</a:t>
            </a:r>
            <a:r>
              <a:rPr lang="en-US" sz="2400" b="1" dirty="0"/>
              <a:t>, </a:t>
            </a:r>
            <a:r>
              <a:rPr lang="en-US" sz="2400" b="1" dirty="0" err="1"/>
              <a:t>от</a:t>
            </a:r>
            <a:r>
              <a:rPr lang="en-US" sz="2400" b="1" dirty="0"/>
              <a:t> </a:t>
            </a:r>
            <a:r>
              <a:rPr lang="en-US" sz="2400" b="1" dirty="0" err="1"/>
              <a:t>Тамани</a:t>
            </a:r>
            <a:r>
              <a:rPr lang="en-US" sz="2400" b="1" dirty="0"/>
              <a:t> </a:t>
            </a:r>
            <a:r>
              <a:rPr lang="en-US" sz="2400" b="1" dirty="0" err="1"/>
              <a:t>до</a:t>
            </a:r>
            <a:r>
              <a:rPr lang="en-US" sz="2400" b="1" dirty="0"/>
              <a:t> </a:t>
            </a:r>
            <a:r>
              <a:rPr lang="en-US" sz="2400" b="1" dirty="0" err="1"/>
              <a:t>устья</a:t>
            </a:r>
            <a:r>
              <a:rPr lang="en-US" sz="2400" b="1" dirty="0"/>
              <a:t> </a:t>
            </a:r>
            <a:r>
              <a:rPr lang="en-US" sz="2400" b="1" dirty="0" err="1"/>
              <a:t>Лабы</a:t>
            </a:r>
            <a:endParaRPr lang="ru-RU" sz="2400" b="1" dirty="0"/>
          </a:p>
        </p:txBody>
      </p:sp>
      <p:pic>
        <p:nvPicPr>
          <p:cNvPr id="3077" name="Picture 6" descr="aeec94101f77f1f1791ddf7be3927bf9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6381750"/>
            <a:ext cx="424021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12" descr="aeec94101f77f1f1791ddf7be3927bf9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381750"/>
            <a:ext cx="424021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8" descr="aeec94101f77f1f1791ddf7be3927bf9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557338"/>
            <a:ext cx="42402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24" descr="aeec94101f77f1f1791ddf7be3927bf9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557338"/>
            <a:ext cx="42402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629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9" name="Picture 4" descr="Полотно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5813" y="2143125"/>
            <a:ext cx="7858125" cy="4375150"/>
          </a:xfrm>
          <a:noFill/>
          <a:ln w="28575">
            <a:pattFill prst="sphere">
              <a:fgClr>
                <a:srgbClr val="FF5050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sp>
        <p:nvSpPr>
          <p:cNvPr id="5" name="Скругленный прямоугольник 4"/>
          <p:cNvSpPr>
            <a:spLocks noChangeArrowheads="1"/>
          </p:cNvSpPr>
          <p:nvPr/>
        </p:nvSpPr>
        <p:spPr bwMode="auto">
          <a:xfrm>
            <a:off x="642938" y="285750"/>
            <a:ext cx="7929562" cy="16430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 algn="ctr">
            <a:pattFill prst="sphere">
              <a:fgClr>
                <a:srgbClr val="FF5050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«Переселение черноморских казаков на Кубань»</a:t>
            </a:r>
            <a:endParaRPr lang="ru-RU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художник Г.Т. Квашура, </a:t>
            </a: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24</a:t>
            </a: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августа </a:t>
            </a: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2006</a:t>
            </a: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г.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выставлена для всеобщего обозрения в краевом Театре Драмы</a:t>
            </a:r>
          </a:p>
        </p:txBody>
      </p:sp>
      <p:pic>
        <p:nvPicPr>
          <p:cNvPr id="4101" name="Picture 6" descr="aeec94101f77f1f1791ddf7be3927bf9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1279525" y="1719263"/>
            <a:ext cx="331152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1" descr="aeec94101f77f1f1791ddf7be3927bf9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1208087" y="4959350"/>
            <a:ext cx="31686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5348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Казак </a:t>
            </a:r>
            <a:r>
              <a:rPr lang="ru-RU" b="1" dirty="0" err="1" smtClean="0"/>
              <a:t>Черномории</a:t>
            </a:r>
            <a:endParaRPr lang="ru-RU" b="1" dirty="0"/>
          </a:p>
        </p:txBody>
      </p:sp>
      <p:pic>
        <p:nvPicPr>
          <p:cNvPr id="28674" name="Picture 2" descr="http://img0.reactor.cc/pics/comment/full/warhammer-40000-wh-%D0%BF%D0%B5%D1%81%D0%BE%D1%87%D0%BD%D0%B8%D1%86%D0%B0-%D1%84%D1%8D%D0%BD%D0%B4%D0%BE%D0%BC%D1%8B-Vostroyan-Firstborn-178536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643734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Казачьи мужские костюмы</a:t>
            </a:r>
            <a:endParaRPr lang="ru-RU" b="1" dirty="0"/>
          </a:p>
        </p:txBody>
      </p:sp>
      <p:pic>
        <p:nvPicPr>
          <p:cNvPr id="15364" name="Picture 4" descr="http://oboruzhii.info/wp-content/uploads/sites/15/2015/01/kazak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357298"/>
            <a:ext cx="4000498" cy="4929187"/>
          </a:xfrm>
          <a:prstGeom prst="rect">
            <a:avLst/>
          </a:prstGeom>
          <a:noFill/>
        </p:spPr>
      </p:pic>
      <p:pic>
        <p:nvPicPr>
          <p:cNvPr id="5" name="Picture 7" descr="Копия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4" t="4671" r="8571" b="14366"/>
          <a:stretch>
            <a:fillRect/>
          </a:stretch>
        </p:blipFill>
        <p:spPr>
          <a:xfrm>
            <a:off x="863979" y="1357298"/>
            <a:ext cx="3419989" cy="5312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NT-02_m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3952875" cy="611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1187450" y="6400800"/>
            <a:ext cx="1898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Шаровары</a:t>
            </a:r>
            <a:r>
              <a:rPr lang="ru-RU"/>
              <a:t> </a:t>
            </a: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4716463" y="2060575"/>
            <a:ext cx="4032250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200" b="1" u="sng"/>
              <a:t>Широкие шаровары</a:t>
            </a:r>
            <a:r>
              <a:rPr lang="ru-RU" sz="2200" b="1"/>
              <a:t> -традиционный элемент казачьей одежды</a:t>
            </a:r>
            <a:r>
              <a:rPr lang="ru-RU" sz="2200"/>
              <a:t> - </a:t>
            </a:r>
            <a:r>
              <a:rPr lang="ru-RU" sz="2200" b="1"/>
              <a:t>в узких штанах невозможно сесть на коня, да и ноги они будут стирать, движения всадника сковывать.</a:t>
            </a:r>
          </a:p>
        </p:txBody>
      </p:sp>
      <p:pic>
        <p:nvPicPr>
          <p:cNvPr id="9221" name="Picture 9" descr="61d42de409a5b6c07dee287d7e2a19c1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60350"/>
            <a:ext cx="4365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5" descr="61d42de409a5b6c07dee287d7e2a19c1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5949950"/>
            <a:ext cx="4365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75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pict9160w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9" t="4213" r="22292" b="1297"/>
          <a:stretch>
            <a:fillRect/>
          </a:stretch>
        </p:blipFill>
        <p:spPr bwMode="auto">
          <a:xfrm>
            <a:off x="2700338" y="1125538"/>
            <a:ext cx="2584450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1476375" y="4941888"/>
            <a:ext cx="163195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Черкеска</a:t>
            </a:r>
            <a:r>
              <a:rPr lang="ru-RU"/>
              <a:t> </a:t>
            </a:r>
          </a:p>
        </p:txBody>
      </p:sp>
      <p:pic>
        <p:nvPicPr>
          <p:cNvPr id="10244" name="Picture 8" descr="pict9149w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5" r="24399"/>
          <a:stretch>
            <a:fillRect/>
          </a:stretch>
        </p:blipFill>
        <p:spPr bwMode="auto">
          <a:xfrm>
            <a:off x="179388" y="115888"/>
            <a:ext cx="2468562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9"/>
          <p:cNvSpPr txBox="1">
            <a:spLocks noChangeArrowheads="1"/>
          </p:cNvSpPr>
          <p:nvPr/>
        </p:nvSpPr>
        <p:spPr bwMode="auto">
          <a:xfrm>
            <a:off x="5148263" y="4292600"/>
            <a:ext cx="35290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0246" name="Text Box 10"/>
          <p:cNvSpPr txBox="1">
            <a:spLocks noChangeArrowheads="1"/>
          </p:cNvSpPr>
          <p:nvPr/>
        </p:nvSpPr>
        <p:spPr bwMode="auto">
          <a:xfrm>
            <a:off x="5076825" y="836613"/>
            <a:ext cx="4067175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/>
              <a:t>Покрой черкески целиком заимствован у горских народов. Шили её длиной ниже колен,  с низким вырезом на груди, открывав-шем бешмет; </a:t>
            </a:r>
          </a:p>
          <a:p>
            <a:pPr eaLnBrk="1" hangingPunct="1"/>
            <a:r>
              <a:rPr lang="ru-RU" sz="2000" b="1"/>
              <a:t>Рукава делали  с широким отворотами. На груди нашива-ли подкладку для газырей;  это служило вместе с кавказским поясом, часто серебряным набобом,  украшением черкески.      </a:t>
            </a:r>
          </a:p>
          <a:p>
            <a:pPr eaLnBrk="1" hangingPunct="1"/>
            <a:r>
              <a:rPr lang="ru-RU" sz="2000" b="1"/>
              <a:t>     Красота и богатство казачьего костюма заключа-лась в том, чтобы в нем было больше серебра.</a:t>
            </a:r>
          </a:p>
        </p:txBody>
      </p:sp>
      <p:pic>
        <p:nvPicPr>
          <p:cNvPr id="10247" name="Picture 12" descr="72c13a5d9c46abdbb0eb67f67edfb8e2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6583363"/>
            <a:ext cx="4140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4" descr="72c13a5d9c46abdbb0eb67f67edfb8e2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140200" y="6583363"/>
            <a:ext cx="5003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6" descr="72c13a5d9c46abdbb0eb67f67edfb8e2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46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8" descr="72c13a5d9c46abdbb0eb67f67edfb8e2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0"/>
            <a:ext cx="493236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1" name="Прямоугольник 12"/>
          <p:cNvSpPr>
            <a:spLocks noChangeArrowheads="1"/>
          </p:cNvSpPr>
          <p:nvPr/>
        </p:nvSpPr>
        <p:spPr bwMode="auto">
          <a:xfrm>
            <a:off x="2916238" y="260350"/>
            <a:ext cx="34099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200" b="1"/>
              <a:t>Военная форма</a:t>
            </a:r>
            <a:endParaRPr lang="ru-RU" sz="3200"/>
          </a:p>
        </p:txBody>
      </p:sp>
    </p:spTree>
    <p:extLst>
      <p:ext uri="{BB962C8B-B14F-4D97-AF65-F5344CB8AC3E}">
        <p14:creationId xmlns:p14="http://schemas.microsoft.com/office/powerpoint/2010/main" val="254355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395288" y="404813"/>
            <a:ext cx="8499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179388" y="4652963"/>
            <a:ext cx="8785225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/>
              <a:t>	Рубаха может быть со стоячим, отложным воротником или без воротника. Рубаху застегивают или завязывают у ворота с помощью пуговиц или тесемок.</a:t>
            </a:r>
          </a:p>
          <a:p>
            <a:pPr eaLnBrk="1" hangingPunct="1"/>
            <a:r>
              <a:rPr lang="ru-RU" sz="2000" b="1"/>
              <a:t>	Рукав свободный широкий, у запястья его можно собрать на манжет. </a:t>
            </a:r>
          </a:p>
          <a:p>
            <a:pPr eaLnBrk="1" hangingPunct="1"/>
            <a:r>
              <a:rPr lang="ru-RU" sz="2000" b="1"/>
              <a:t>	Русскую заправляли в шаровары, бешмет носили навыпуск. Шили их из холста или шёлка.</a:t>
            </a:r>
          </a:p>
        </p:txBody>
      </p:sp>
      <p:pic>
        <p:nvPicPr>
          <p:cNvPr id="11268" name="Picture 8" descr="1098_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1" t="18495" r="2972" b="6944"/>
          <a:stretch>
            <a:fillRect/>
          </a:stretch>
        </p:blipFill>
        <p:spPr bwMode="auto">
          <a:xfrm>
            <a:off x="4356100" y="765175"/>
            <a:ext cx="209232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9"/>
          <p:cNvSpPr>
            <a:spLocks noChangeArrowheads="1"/>
          </p:cNvSpPr>
          <p:nvPr/>
        </p:nvSpPr>
        <p:spPr bwMode="auto">
          <a:xfrm>
            <a:off x="4643438" y="3141663"/>
            <a:ext cx="16557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/>
              <a:t>Бешмет</a:t>
            </a:r>
          </a:p>
        </p:txBody>
      </p:sp>
      <p:pic>
        <p:nvPicPr>
          <p:cNvPr id="11270" name="Picture 10" descr="1093_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7" t="6496" r="16121" b="3177"/>
          <a:stretch>
            <a:fillRect/>
          </a:stretch>
        </p:blipFill>
        <p:spPr bwMode="auto">
          <a:xfrm>
            <a:off x="6300788" y="0"/>
            <a:ext cx="2087562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Text Box 12"/>
          <p:cNvSpPr txBox="1">
            <a:spLocks noChangeArrowheads="1"/>
          </p:cNvSpPr>
          <p:nvPr/>
        </p:nvSpPr>
        <p:spPr bwMode="auto">
          <a:xfrm>
            <a:off x="3059113" y="3716338"/>
            <a:ext cx="60848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1"/>
              <a:t>Рубахи были двух видов – русская и бешмет.</a:t>
            </a:r>
          </a:p>
        </p:txBody>
      </p:sp>
      <p:pic>
        <p:nvPicPr>
          <p:cNvPr id="11273" name="Picture 14" descr="f8c4a7524b2e598d76ba7bcdf799f65d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07407" y="1645444"/>
            <a:ext cx="290353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20" descr="f8c4a7524b2e598d76ba7bcdf799f65d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47719" y="1716881"/>
            <a:ext cx="2903538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www.anapacity.com/Images/Pages/kazachestvo-na-kuban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8154" y="404813"/>
            <a:ext cx="2714643" cy="3726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654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967171" y="240450"/>
            <a:ext cx="568863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dirty="0"/>
              <a:t>На Кавказе балахон заменяла бурка, а капюшон существовал как самостоятельный головной убор – башлык.</a:t>
            </a:r>
            <a:endParaRPr lang="ru-RU" dirty="0"/>
          </a:p>
        </p:txBody>
      </p:sp>
      <p:pic>
        <p:nvPicPr>
          <p:cNvPr id="36870" name="Picture 6" descr="Burka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79" r="21938"/>
          <a:stretch>
            <a:fillRect/>
          </a:stretch>
        </p:blipFill>
        <p:spPr bwMode="auto">
          <a:xfrm>
            <a:off x="176245" y="1293812"/>
            <a:ext cx="2160587" cy="444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1331913" y="6021388"/>
            <a:ext cx="1081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Бурка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2336832" y="1412775"/>
            <a:ext cx="2474655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 dirty="0"/>
              <a:t>  Папаха с цветным верхом или казачья  фуражка  с  околышем  </a:t>
            </a:r>
            <a:r>
              <a:rPr lang="ru-RU" sz="2000" b="1" dirty="0" err="1"/>
              <a:t>символизи-ровала</a:t>
            </a:r>
            <a:r>
              <a:rPr lang="ru-RU" sz="2000" b="1" dirty="0"/>
              <a:t>  полноправную </a:t>
            </a:r>
          </a:p>
          <a:p>
            <a:pPr eaLnBrk="1" hangingPunct="1"/>
            <a:r>
              <a:rPr lang="ru-RU" sz="2000" b="1" dirty="0"/>
              <a:t>принадлежность к станичному обществу.</a:t>
            </a:r>
          </a:p>
        </p:txBody>
      </p:sp>
      <p:pic>
        <p:nvPicPr>
          <p:cNvPr id="12297" name="Picture 12" descr="8f924e9a60e6b8815b17fa4a9ec5fc55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43650"/>
            <a:ext cx="471646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8" descr="8f924e9a60e6b8815b17fa4a9ec5fc55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6343650"/>
            <a:ext cx="4500562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0" t="17239" r="7161" b="14722"/>
          <a:stretch>
            <a:fillRect/>
          </a:stretch>
        </p:blipFill>
        <p:spPr bwMode="auto">
          <a:xfrm>
            <a:off x="7655803" y="387410"/>
            <a:ext cx="1008112" cy="753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763936"/>
            <a:ext cx="1283265" cy="1021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http://arabic.rt.com/media/pics/2009.03/512/2380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4048" y="1867039"/>
            <a:ext cx="3899909" cy="4591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878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265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Казак Черномории</vt:lpstr>
      <vt:lpstr>Казачьи мужские костюмы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Адыгейский народный костюм</vt:lpstr>
      <vt:lpstr>Адыгейский  народный костюм</vt:lpstr>
      <vt:lpstr>Презентация PowerPoint</vt:lpstr>
      <vt:lpstr>Презентация PowerPoint</vt:lpstr>
    </vt:vector>
  </TitlesOfParts>
  <Company>TRANSAS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 Потехина</cp:lastModifiedBy>
  <cp:revision>9</cp:revision>
  <dcterms:created xsi:type="dcterms:W3CDTF">2015-10-20T21:00:40Z</dcterms:created>
  <dcterms:modified xsi:type="dcterms:W3CDTF">2020-05-19T15:21:43Z</dcterms:modified>
</cp:coreProperties>
</file>