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DEF1B02-DED3-4F43-8804-A9C114530E0A}" type="datetimeFigureOut">
              <a:rPr lang="ru-RU" smtClean="0"/>
              <a:t>03.05.2020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8D33CB0-DF67-4CF6-8521-09D172DDB4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4797152"/>
            <a:ext cx="8183880" cy="123788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 использованию нетрадиционной техники рисования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детьми среднего дошкольного возраста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«САЛЮТ ПОБЕДЫ"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200503_1604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45365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Я, Ирина Попова, приветствую вас на моем мастер-классе. Сегодня я научу вас рисовать необычным способом, с использованием соли и клея. Это может быть что угодно: цветок, домик или просто узор.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данного мастер-класса – пропаганда нетрадиционных техник рисования, как средства развития художественных способностей детей.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Итак, приступаем к работе!!!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Рисовать будем фейерверк.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работы нам потребуется: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-лист картона, желательно темного цвета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-пищевая соль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-клей ПВА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-акварельные краски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-кисточка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-баночка с водой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_20200503_15252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03337" y="930275"/>
            <a:ext cx="3543300" cy="47244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6057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Берем клей и рисуем им на листе картона фейерверк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IMG_20200503_1529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605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Щедро посыпаем рисунок солью и оставляем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10-15 минут для высыхания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00503_1532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6057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Аккуратно стряхиваем лишнюю соль на лист бумаги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00503_1548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869160"/>
            <a:ext cx="8183880" cy="11658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Добавляем цвета с помощью кисти и акварельных красок. Наблюдаем, как цветные краски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растекаются по соли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00503_1556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97152"/>
            <a:ext cx="8183880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такая красота у нас получилась!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Днём Победы! Ура!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00503_1604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38056" cy="204822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оспитатель МБДОУ БГО ЦРР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етского сада №11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Попова Ирина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Вячеславовна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</TotalTime>
  <Words>126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МАСТЕР-КЛАСС по использованию нетрадиционной техники рисования с детьми среднего дошкольного возраста «САЛЮТ ПОБЕДЫ"</vt:lpstr>
      <vt:lpstr>Я, Ирина Попова, приветствую вас на моем мастер-классе. Сегодня я научу вас рисовать необычным способом, с использованием соли и клея. Это может быть что угодно: цветок, домик или просто узор.  Цель данного мастер-класса – пропаганда нетрадиционных техник рисования, как средства развития художественных способностей детей.  Итак, приступаем к работе!!! Рисовать будем фейерверк.</vt:lpstr>
      <vt:lpstr>Для работы нам потребуется:</vt:lpstr>
      <vt:lpstr>Берем клей и рисуем им на листе картона фейерверк</vt:lpstr>
      <vt:lpstr>Щедро посыпаем рисунок солью и оставляем  на 10-15 минут для высыхания</vt:lpstr>
      <vt:lpstr>Аккуратно стряхиваем лишнюю соль на лист бумаги</vt:lpstr>
      <vt:lpstr>Добавляем цвета с помощью кисти и акварельных красок. Наблюдаем, как цветные краски  растекаются по соли</vt:lpstr>
      <vt:lpstr>Вот такая красота у нас получилась! С Днём Победы! Ура!</vt:lpstr>
      <vt:lpstr>Спасибо за внимание!  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использованию нетрадиционной техники рисования с детьми среднего дошкольного возраста «САЛЮТ ПОБЕДЫ"</dc:title>
  <dc:creator>Bosss</dc:creator>
  <cp:lastModifiedBy>Bosss</cp:lastModifiedBy>
  <cp:revision>5</cp:revision>
  <dcterms:created xsi:type="dcterms:W3CDTF">2020-05-03T19:42:44Z</dcterms:created>
  <dcterms:modified xsi:type="dcterms:W3CDTF">2020-05-03T20:26:34Z</dcterms:modified>
</cp:coreProperties>
</file>