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7708-3EB3-48DB-9A49-07651CDFD374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48C5-6834-461D-A399-66C9F2DAE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99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A7708-3EB3-48DB-9A49-07651CDFD374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F48C5-6834-461D-A399-66C9F2DAE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784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86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744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209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smtClean="0"/>
              <a:t>Вывод</a:t>
            </a:r>
            <a:endParaRPr lang="ru-RU" sz="4400" b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70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90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1600" smtClean="0"/>
              <a:t>:</a:t>
            </a:r>
            <a:endParaRPr lang="ru-RU" sz="16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532922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304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546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58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Мои работы из пластилина.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09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0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97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30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2711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Произвольный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:</vt:lpstr>
      <vt:lpstr>Презентация PowerPoint</vt:lpstr>
      <vt:lpstr>Презентация PowerPoint</vt:lpstr>
      <vt:lpstr>Презентация PowerPoint</vt:lpstr>
      <vt:lpstr>Мои работы из пластилина.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2020-05-19T11:21:18Z</dcterms:created>
  <dcterms:modified xsi:type="dcterms:W3CDTF">2020-05-19T11:21:18Z</dcterms:modified>
</cp:coreProperties>
</file>