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1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CC33DA6-D56B-41EC-B1B4-AA539A0B1200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FAF0F87-87FE-4A66-BE62-D7E6FA5963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916832"/>
            <a:ext cx="8856984" cy="1524000"/>
          </a:xfrm>
        </p:spPr>
        <p:txBody>
          <a:bodyPr/>
          <a:lstStyle/>
          <a:p>
            <a:r>
              <a:rPr lang="ru-RU" dirty="0" smtClean="0"/>
              <a:t>«Моя малая </a:t>
            </a:r>
            <a:r>
              <a:rPr lang="ru-RU" dirty="0"/>
              <a:t>Р</a:t>
            </a:r>
            <a:r>
              <a:rPr lang="ru-RU" dirty="0" smtClean="0"/>
              <a:t>одина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437112"/>
            <a:ext cx="6400800" cy="1752600"/>
          </a:xfrm>
        </p:spPr>
        <p:txBody>
          <a:bodyPr/>
          <a:lstStyle/>
          <a:p>
            <a:r>
              <a:rPr lang="ru-RU" dirty="0" smtClean="0"/>
              <a:t>Проект в Подготовительной </a:t>
            </a:r>
            <a:r>
              <a:rPr lang="ru-RU" dirty="0" smtClean="0"/>
              <a:t>группе </a:t>
            </a:r>
          </a:p>
          <a:p>
            <a:r>
              <a:rPr lang="ru-RU" dirty="0" err="1" smtClean="0"/>
              <a:t>Воспитатель:Серебрякова</a:t>
            </a:r>
            <a:r>
              <a:rPr lang="ru-RU" dirty="0" smtClean="0"/>
              <a:t> И.В.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449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Родина-Россия</a:t>
            </a:r>
            <a:endParaRPr lang="ru-RU" dirty="0"/>
          </a:p>
        </p:txBody>
      </p:sp>
      <p:pic>
        <p:nvPicPr>
          <p:cNvPr id="1026" name="Picture 2" descr="C:\Users\ПК\Desktop\IMG_20191101_0934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54565"/>
            <a:ext cx="2736304" cy="364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К\Desktop\2010-12-31 22-00-00 (20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1" y="620688"/>
            <a:ext cx="3257427" cy="244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К\Desktop\IMG_20191101_1007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128" y="3212976"/>
            <a:ext cx="2555901" cy="340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872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Экскурсия в </a:t>
            </a:r>
            <a:r>
              <a:rPr lang="ru-RU" dirty="0" smtClean="0"/>
              <a:t>школьный  </a:t>
            </a:r>
            <a:r>
              <a:rPr lang="ru-RU" dirty="0" smtClean="0"/>
              <a:t>музей</a:t>
            </a:r>
            <a:endParaRPr lang="ru-RU" dirty="0"/>
          </a:p>
        </p:txBody>
      </p:sp>
      <p:pic>
        <p:nvPicPr>
          <p:cNvPr id="2051" name="Picture 3" descr="C:\Users\ПК\Desktop\IMG_20200122_1036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2015970" cy="268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80928"/>
            <a:ext cx="2290158" cy="305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ПК\Desktop\IMG_20200122_1037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80996"/>
            <a:ext cx="2301815" cy="306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872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ПК\Desktop\IMG_20200122_1040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" y="1673225"/>
            <a:ext cx="3538537" cy="471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ПК\Desktop\IMG_20200122_1039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231" y="1673225"/>
            <a:ext cx="3538537" cy="471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812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в библиотеку</a:t>
            </a:r>
            <a:endParaRPr lang="ru-RU" dirty="0"/>
          </a:p>
        </p:txBody>
      </p:sp>
      <p:pic>
        <p:nvPicPr>
          <p:cNvPr id="3075" name="Picture 3" descr="C:\Users\ПК\Desktop\IMG_20190829_1018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2548880" cy="339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ПК\Desktop\IMG_20190829_1017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823" y="2276872"/>
            <a:ext cx="2322258" cy="334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ПК\Desktop\IMG_20190829_1021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068960"/>
            <a:ext cx="2350405" cy="313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572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Конкурс «Город, в котором я живу»</a:t>
            </a:r>
            <a:endParaRPr lang="ru-RU" dirty="0"/>
          </a:p>
        </p:txBody>
      </p:sp>
      <p:pic>
        <p:nvPicPr>
          <p:cNvPr id="5127" name="Picture 7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7" b="13065"/>
          <a:stretch/>
        </p:blipFill>
        <p:spPr bwMode="auto">
          <a:xfrm rot="5400000">
            <a:off x="805439" y="2866014"/>
            <a:ext cx="3737841" cy="2633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48200" y="2517775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056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113</TotalTime>
  <Words>30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Ясность</vt:lpstr>
      <vt:lpstr>«Моя малая Родина»</vt:lpstr>
      <vt:lpstr>Моя Родина-Россия</vt:lpstr>
      <vt:lpstr>Экскурсия в школьный  музей</vt:lpstr>
      <vt:lpstr>Презентация PowerPoint</vt:lpstr>
      <vt:lpstr>Экскурсия в библиотеку</vt:lpstr>
      <vt:lpstr>Конкурс «Город, в котором я живу»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малая родина»</dc:title>
  <dc:creator>ПК</dc:creator>
  <cp:lastModifiedBy>ПК</cp:lastModifiedBy>
  <cp:revision>6</cp:revision>
  <dcterms:created xsi:type="dcterms:W3CDTF">2020-05-19T12:29:55Z</dcterms:created>
  <dcterms:modified xsi:type="dcterms:W3CDTF">2020-05-19T14:51:39Z</dcterms:modified>
</cp:coreProperties>
</file>