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9" r:id="rId4"/>
    <p:sldId id="268" r:id="rId5"/>
    <p:sldId id="275" r:id="rId6"/>
    <p:sldId id="277" r:id="rId7"/>
    <p:sldId id="278" r:id="rId8"/>
    <p:sldId id="27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6600"/>
    <a:srgbClr val="0000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Рисунок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5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3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 rot="5400000">
              <a:off x="1170" y="-388"/>
              <a:ext cx="3197" cy="5331"/>
              <a:chOff x="1635" y="771"/>
              <a:chExt cx="3665" cy="4101"/>
            </a:xfrm>
          </p:grpSpPr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>
                <a:off x="1635" y="782"/>
                <a:ext cx="734" cy="4090"/>
                <a:chOff x="1635" y="782"/>
                <a:chExt cx="734" cy="4090"/>
              </a:xfrm>
            </p:grpSpPr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5" y="822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80" y="780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3" y="803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4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4" name="Group 21"/>
              <p:cNvGrpSpPr>
                <a:grpSpLocks/>
              </p:cNvGrpSpPr>
              <p:nvPr/>
            </p:nvGrpSpPr>
            <p:grpSpPr bwMode="auto">
              <a:xfrm>
                <a:off x="2605" y="771"/>
                <a:ext cx="734" cy="4090"/>
                <a:chOff x="1635" y="782"/>
                <a:chExt cx="734" cy="4090"/>
              </a:xfrm>
            </p:grpSpPr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4" y="823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80" y="781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8" y="815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3596" y="782"/>
                <a:ext cx="734" cy="4090"/>
                <a:chOff x="1637" y="782"/>
                <a:chExt cx="734" cy="4090"/>
              </a:xfrm>
            </p:grpSpPr>
            <p:sp>
              <p:nvSpPr>
                <p:cNvPr id="4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8" y="822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3" y="780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6" y="803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2" y="814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564" y="771"/>
                <a:ext cx="736" cy="4090"/>
                <a:chOff x="1635" y="782"/>
                <a:chExt cx="736" cy="4090"/>
              </a:xfrm>
            </p:grpSpPr>
            <p:sp>
              <p:nvSpPr>
                <p:cNvPr id="37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5" y="823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0" y="781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6" y="805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2" y="815"/>
                  <a:ext cx="0" cy="4049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2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7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58" name="Picture 3258" descr="ED00184_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9" name="Picture 3261" descr="j029107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0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0779A-171D-4745-BFDC-A5FA8A8F7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A84F-D3C8-4C10-A7C7-AD3C3300C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1D5F5-1A9B-479B-9D05-29DE4540D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1C8DE-9350-43EA-93B4-5B9A41624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8C64A-0E0E-4BB5-9072-1F29D869B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CD27D-4DF8-46B2-9D81-C9D064533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62D92-82B6-40D1-9808-0E8A79B7B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2B92E-D549-4A0D-9446-4BF652694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C5C9F-62C5-4584-A451-0445370E7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3E622-26F7-4462-ADDE-2518D5E40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0A77F-4A77-4D85-9342-491ADAE39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6EB322-F20C-47FD-9A4A-D116954C2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59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/>
              <a:ahLst/>
              <a:cxnLst>
                <a:cxn ang="0">
                  <a:pos x="92" y="114"/>
                </a:cxn>
                <a:cxn ang="0">
                  <a:pos x="78" y="105"/>
                </a:cxn>
                <a:cxn ang="0">
                  <a:pos x="62" y="85"/>
                </a:cxn>
                <a:cxn ang="0">
                  <a:pos x="46" y="62"/>
                </a:cxn>
                <a:cxn ang="0">
                  <a:pos x="30" y="33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11" y="29"/>
                </a:cxn>
                <a:cxn ang="0">
                  <a:pos x="27" y="60"/>
                </a:cxn>
                <a:cxn ang="0">
                  <a:pos x="43" y="85"/>
                </a:cxn>
                <a:cxn ang="0">
                  <a:pos x="76" y="116"/>
                </a:cxn>
                <a:cxn ang="0">
                  <a:pos x="84" y="123"/>
                </a:cxn>
                <a:cxn ang="0">
                  <a:pos x="95" y="121"/>
                </a:cxn>
                <a:cxn ang="0">
                  <a:pos x="92" y="114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/>
              <a:ahLst/>
              <a:cxnLst>
                <a:cxn ang="0">
                  <a:pos x="78" y="128"/>
                </a:cxn>
                <a:cxn ang="0">
                  <a:pos x="13" y="193"/>
                </a:cxn>
                <a:cxn ang="0">
                  <a:pos x="0" y="229"/>
                </a:cxn>
                <a:cxn ang="0">
                  <a:pos x="16" y="224"/>
                </a:cxn>
                <a:cxn ang="0">
                  <a:pos x="3" y="256"/>
                </a:cxn>
                <a:cxn ang="0">
                  <a:pos x="32" y="372"/>
                </a:cxn>
                <a:cxn ang="0">
                  <a:pos x="70" y="433"/>
                </a:cxn>
                <a:cxn ang="0">
                  <a:pos x="92" y="397"/>
                </a:cxn>
                <a:cxn ang="0">
                  <a:pos x="124" y="388"/>
                </a:cxn>
                <a:cxn ang="0">
                  <a:pos x="151" y="453"/>
                </a:cxn>
                <a:cxn ang="0">
                  <a:pos x="173" y="448"/>
                </a:cxn>
                <a:cxn ang="0">
                  <a:pos x="238" y="527"/>
                </a:cxn>
                <a:cxn ang="0">
                  <a:pos x="249" y="435"/>
                </a:cxn>
                <a:cxn ang="0">
                  <a:pos x="262" y="433"/>
                </a:cxn>
                <a:cxn ang="0">
                  <a:pos x="276" y="381"/>
                </a:cxn>
                <a:cxn ang="0">
                  <a:pos x="324" y="401"/>
                </a:cxn>
                <a:cxn ang="0">
                  <a:pos x="373" y="473"/>
                </a:cxn>
                <a:cxn ang="0">
                  <a:pos x="378" y="457"/>
                </a:cxn>
                <a:cxn ang="0">
                  <a:pos x="408" y="455"/>
                </a:cxn>
                <a:cxn ang="0">
                  <a:pos x="421" y="435"/>
                </a:cxn>
                <a:cxn ang="0">
                  <a:pos x="462" y="430"/>
                </a:cxn>
                <a:cxn ang="0">
                  <a:pos x="505" y="455"/>
                </a:cxn>
                <a:cxn ang="0">
                  <a:pos x="538" y="450"/>
                </a:cxn>
                <a:cxn ang="0">
                  <a:pos x="548" y="441"/>
                </a:cxn>
                <a:cxn ang="0">
                  <a:pos x="519" y="386"/>
                </a:cxn>
                <a:cxn ang="0">
                  <a:pos x="516" y="372"/>
                </a:cxn>
                <a:cxn ang="0">
                  <a:pos x="489" y="325"/>
                </a:cxn>
                <a:cxn ang="0">
                  <a:pos x="508" y="303"/>
                </a:cxn>
                <a:cxn ang="0">
                  <a:pos x="548" y="294"/>
                </a:cxn>
                <a:cxn ang="0">
                  <a:pos x="548" y="282"/>
                </a:cxn>
                <a:cxn ang="0">
                  <a:pos x="513" y="278"/>
                </a:cxn>
                <a:cxn ang="0">
                  <a:pos x="424" y="224"/>
                </a:cxn>
                <a:cxn ang="0">
                  <a:pos x="432" y="211"/>
                </a:cxn>
                <a:cxn ang="0">
                  <a:pos x="457" y="204"/>
                </a:cxn>
                <a:cxn ang="0">
                  <a:pos x="513" y="193"/>
                </a:cxn>
                <a:cxn ang="0">
                  <a:pos x="538" y="202"/>
                </a:cxn>
                <a:cxn ang="0">
                  <a:pos x="532" y="179"/>
                </a:cxn>
                <a:cxn ang="0">
                  <a:pos x="573" y="166"/>
                </a:cxn>
                <a:cxn ang="0">
                  <a:pos x="619" y="128"/>
                </a:cxn>
                <a:cxn ang="0">
                  <a:pos x="562" y="141"/>
                </a:cxn>
                <a:cxn ang="0">
                  <a:pos x="538" y="112"/>
                </a:cxn>
                <a:cxn ang="0">
                  <a:pos x="519" y="110"/>
                </a:cxn>
                <a:cxn ang="0">
                  <a:pos x="492" y="92"/>
                </a:cxn>
                <a:cxn ang="0">
                  <a:pos x="519" y="52"/>
                </a:cxn>
                <a:cxn ang="0">
                  <a:pos x="497" y="54"/>
                </a:cxn>
                <a:cxn ang="0">
                  <a:pos x="424" y="72"/>
                </a:cxn>
                <a:cxn ang="0">
                  <a:pos x="348" y="59"/>
                </a:cxn>
                <a:cxn ang="0">
                  <a:pos x="348" y="43"/>
                </a:cxn>
                <a:cxn ang="0">
                  <a:pos x="386" y="27"/>
                </a:cxn>
                <a:cxn ang="0">
                  <a:pos x="397" y="5"/>
                </a:cxn>
                <a:cxn ang="0">
                  <a:pos x="346" y="9"/>
                </a:cxn>
                <a:cxn ang="0">
                  <a:pos x="284" y="5"/>
                </a:cxn>
                <a:cxn ang="0">
                  <a:pos x="251" y="20"/>
                </a:cxn>
                <a:cxn ang="0">
                  <a:pos x="257" y="7"/>
                </a:cxn>
                <a:cxn ang="0">
                  <a:pos x="240" y="3"/>
                </a:cxn>
                <a:cxn ang="0">
                  <a:pos x="154" y="34"/>
                </a:cxn>
                <a:cxn ang="0">
                  <a:pos x="119" y="8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1"/>
                </a:cxn>
                <a:cxn ang="0">
                  <a:pos x="103" y="87"/>
                </a:cxn>
                <a:cxn ang="0">
                  <a:pos x="167" y="141"/>
                </a:cxn>
                <a:cxn ang="0">
                  <a:pos x="219" y="179"/>
                </a:cxn>
                <a:cxn ang="0">
                  <a:pos x="248" y="208"/>
                </a:cxn>
                <a:cxn ang="0">
                  <a:pos x="259" y="215"/>
                </a:cxn>
                <a:cxn ang="0">
                  <a:pos x="286" y="237"/>
                </a:cxn>
                <a:cxn ang="0">
                  <a:pos x="313" y="264"/>
                </a:cxn>
                <a:cxn ang="0">
                  <a:pos x="340" y="284"/>
                </a:cxn>
                <a:cxn ang="0">
                  <a:pos x="373" y="309"/>
                </a:cxn>
                <a:cxn ang="0">
                  <a:pos x="413" y="33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43" y="7"/>
                </a:cxn>
                <a:cxn ang="0">
                  <a:pos x="59" y="11"/>
                </a:cxn>
                <a:cxn ang="0">
                  <a:pos x="72" y="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"/>
                </a:cxn>
                <a:cxn ang="0">
                  <a:pos x="14" y="54"/>
                </a:cxn>
                <a:cxn ang="0">
                  <a:pos x="19" y="87"/>
                </a:cxn>
                <a:cxn ang="0">
                  <a:pos x="30" y="117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/>
              <a:ahLst/>
              <a:cxnLst>
                <a:cxn ang="0">
                  <a:pos x="38" y="92"/>
                </a:cxn>
                <a:cxn ang="0">
                  <a:pos x="21" y="63"/>
                </a:cxn>
                <a:cxn ang="0">
                  <a:pos x="11" y="42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22"/>
                </a:cxn>
                <a:cxn ang="0">
                  <a:pos x="28" y="60"/>
                </a:cxn>
                <a:cxn ang="0">
                  <a:pos x="44" y="94"/>
                </a:cxn>
                <a:cxn ang="0">
                  <a:pos x="60" y="123"/>
                </a:cxn>
                <a:cxn ang="0">
                  <a:pos x="71" y="143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14"/>
                </a:cxn>
                <a:cxn ang="0">
                  <a:pos x="100" y="29"/>
                </a:cxn>
                <a:cxn ang="0">
                  <a:pos x="140" y="34"/>
                </a:cxn>
                <a:cxn ang="0">
                  <a:pos x="186" y="36"/>
                </a:cxn>
                <a:cxn ang="0">
                  <a:pos x="205" y="36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/>
              <a:ahLst/>
              <a:cxnLst>
                <a:cxn ang="0">
                  <a:pos x="198" y="53"/>
                </a:cxn>
                <a:cxn ang="0">
                  <a:pos x="141" y="44"/>
                </a:cxn>
                <a:cxn ang="0">
                  <a:pos x="92" y="3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4" y="7"/>
                </a:cxn>
                <a:cxn ang="0">
                  <a:pos x="27" y="0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/>
              <a:ahLst/>
              <a:cxnLst>
                <a:cxn ang="0">
                  <a:pos x="87" y="378"/>
                </a:cxn>
                <a:cxn ang="0">
                  <a:pos x="70" y="304"/>
                </a:cxn>
                <a:cxn ang="0">
                  <a:pos x="57" y="237"/>
                </a:cxn>
                <a:cxn ang="0">
                  <a:pos x="35" y="172"/>
                </a:cxn>
                <a:cxn ang="0">
                  <a:pos x="22" y="118"/>
                </a:cxn>
                <a:cxn ang="0">
                  <a:pos x="11" y="78"/>
                </a:cxn>
                <a:cxn ang="0">
                  <a:pos x="0" y="36"/>
                </a:cxn>
                <a:cxn ang="0">
                  <a:pos x="0" y="11"/>
                </a:cxn>
                <a:cxn ang="0">
                  <a:pos x="0" y="0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/>
              <a:ahLst/>
              <a:cxnLst>
                <a:cxn ang="0">
                  <a:pos x="119" y="163"/>
                </a:cxn>
                <a:cxn ang="0">
                  <a:pos x="89" y="127"/>
                </a:cxn>
                <a:cxn ang="0">
                  <a:pos x="54" y="85"/>
                </a:cxn>
                <a:cxn ang="0">
                  <a:pos x="27" y="40"/>
                </a:cxn>
                <a:cxn ang="0">
                  <a:pos x="5" y="9"/>
                </a:cxn>
                <a:cxn ang="0">
                  <a:pos x="0" y="0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5" y="56"/>
                </a:cxn>
                <a:cxn ang="0">
                  <a:pos x="13" y="32"/>
                </a:cxn>
                <a:cxn ang="0">
                  <a:pos x="21" y="14"/>
                </a:cxn>
                <a:cxn ang="0">
                  <a:pos x="21" y="5"/>
                </a:cxn>
                <a:cxn ang="0">
                  <a:pos x="21" y="0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/>
              <a:ahLst/>
              <a:cxnLst>
                <a:cxn ang="0">
                  <a:pos x="71" y="106"/>
                </a:cxn>
                <a:cxn ang="0">
                  <a:pos x="49" y="81"/>
                </a:cxn>
                <a:cxn ang="0">
                  <a:pos x="27" y="41"/>
                </a:cxn>
                <a:cxn ang="0">
                  <a:pos x="16" y="20"/>
                </a:cxn>
                <a:cxn ang="0">
                  <a:pos x="8" y="12"/>
                </a:cxn>
                <a:cxn ang="0">
                  <a:pos x="0" y="0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5" y="11"/>
                </a:cxn>
                <a:cxn ang="0">
                  <a:pos x="8" y="33"/>
                </a:cxn>
                <a:cxn ang="0">
                  <a:pos x="0" y="54"/>
                </a:cxn>
                <a:cxn ang="0">
                  <a:pos x="0" y="74"/>
                </a:cxn>
                <a:cxn ang="0">
                  <a:pos x="0" y="83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/>
              <a:ahLst/>
              <a:cxnLst>
                <a:cxn ang="0">
                  <a:pos x="14" y="253"/>
                </a:cxn>
                <a:cxn ang="0">
                  <a:pos x="3" y="199"/>
                </a:cxn>
                <a:cxn ang="0">
                  <a:pos x="0" y="177"/>
                </a:cxn>
                <a:cxn ang="0">
                  <a:pos x="0" y="148"/>
                </a:cxn>
                <a:cxn ang="0">
                  <a:pos x="3" y="121"/>
                </a:cxn>
                <a:cxn ang="0">
                  <a:pos x="11" y="98"/>
                </a:cxn>
                <a:cxn ang="0">
                  <a:pos x="22" y="83"/>
                </a:cxn>
                <a:cxn ang="0">
                  <a:pos x="38" y="67"/>
                </a:cxn>
                <a:cxn ang="0">
                  <a:pos x="54" y="47"/>
                </a:cxn>
                <a:cxn ang="0">
                  <a:pos x="70" y="18"/>
                </a:cxn>
                <a:cxn ang="0">
                  <a:pos x="79" y="0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24" y="14"/>
                </a:cxn>
                <a:cxn ang="0">
                  <a:pos x="40" y="5"/>
                </a:cxn>
                <a:cxn ang="0">
                  <a:pos x="46" y="0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10" y="92"/>
                </a:cxn>
                <a:cxn ang="0">
                  <a:pos x="27" y="79"/>
                </a:cxn>
                <a:cxn ang="0">
                  <a:pos x="54" y="65"/>
                </a:cxn>
                <a:cxn ang="0">
                  <a:pos x="78" y="52"/>
                </a:cxn>
                <a:cxn ang="0">
                  <a:pos x="127" y="32"/>
                </a:cxn>
                <a:cxn ang="0">
                  <a:pos x="156" y="23"/>
                </a:cxn>
                <a:cxn ang="0">
                  <a:pos x="194" y="14"/>
                </a:cxn>
                <a:cxn ang="0">
                  <a:pos x="224" y="9"/>
                </a:cxn>
                <a:cxn ang="0">
                  <a:pos x="240" y="5"/>
                </a:cxn>
                <a:cxn ang="0">
                  <a:pos x="248" y="0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6" y="5"/>
                </a:cxn>
                <a:cxn ang="0">
                  <a:pos x="35" y="14"/>
                </a:cxn>
                <a:cxn ang="0">
                  <a:pos x="22" y="32"/>
                </a:cxn>
                <a:cxn ang="0">
                  <a:pos x="11" y="52"/>
                </a:cxn>
                <a:cxn ang="0">
                  <a:pos x="6" y="63"/>
                </a:cxn>
                <a:cxn ang="0">
                  <a:pos x="0" y="77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"/>
                </a:cxn>
                <a:cxn ang="0">
                  <a:pos x="90" y="2"/>
                </a:cxn>
                <a:cxn ang="0">
                  <a:pos x="146" y="7"/>
                </a:cxn>
                <a:cxn ang="0">
                  <a:pos x="184" y="16"/>
                </a:cxn>
                <a:cxn ang="0">
                  <a:pos x="206" y="20"/>
                </a:cxn>
                <a:cxn ang="0">
                  <a:pos x="252" y="25"/>
                </a:cxn>
                <a:cxn ang="0">
                  <a:pos x="306" y="32"/>
                </a:cxn>
                <a:cxn ang="0">
                  <a:pos x="335" y="38"/>
                </a:cxn>
                <a:cxn ang="0">
                  <a:pos x="357" y="38"/>
                </a:cxn>
                <a:cxn ang="0">
                  <a:pos x="400" y="34"/>
                </a:cxn>
                <a:cxn ang="0">
                  <a:pos x="427" y="34"/>
                </a:cxn>
                <a:cxn ang="0">
                  <a:pos x="446" y="29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/>
              <a:ahLst/>
              <a:cxnLst>
                <a:cxn ang="0">
                  <a:pos x="70" y="36"/>
                </a:cxn>
                <a:cxn ang="0">
                  <a:pos x="45" y="18"/>
                </a:cxn>
                <a:cxn ang="0">
                  <a:pos x="21" y="9"/>
                </a:cxn>
                <a:cxn ang="0">
                  <a:pos x="0" y="0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98" y="14"/>
                </a:cxn>
                <a:cxn ang="0">
                  <a:pos x="60" y="32"/>
                </a:cxn>
                <a:cxn ang="0">
                  <a:pos x="30" y="50"/>
                </a:cxn>
                <a:cxn ang="0">
                  <a:pos x="14" y="65"/>
                </a:cxn>
                <a:cxn ang="0">
                  <a:pos x="8" y="72"/>
                </a:cxn>
                <a:cxn ang="0">
                  <a:pos x="0" y="81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/>
              <a:ahLst/>
              <a:cxnLst>
                <a:cxn ang="0">
                  <a:pos x="76" y="69"/>
                </a:cxn>
                <a:cxn ang="0">
                  <a:pos x="59" y="47"/>
                </a:cxn>
                <a:cxn ang="0">
                  <a:pos x="40" y="27"/>
                </a:cxn>
                <a:cxn ang="0">
                  <a:pos x="24" y="15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1060" name="Picture 36" descr="ED00184_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295400"/>
            <a:ext cx="7772400" cy="28194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Профессия</a:t>
            </a: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: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Учитель начальных классов</a:t>
            </a:r>
          </a:p>
        </p:txBody>
      </p:sp>
      <p:pic>
        <p:nvPicPr>
          <p:cNvPr id="5" name="Picture 4" descr="http://www.sherv.net/cm/emoticons/halloween/wizard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048000"/>
            <a:ext cx="3757612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радость2"/>
          <p:cNvPicPr>
            <a:picLocks noChangeAspect="1" noChangeArrowheads="1" noCrop="1"/>
          </p:cNvPicPr>
          <p:nvPr/>
        </p:nvPicPr>
        <p:blipFill>
          <a:blip r:embed="rId3" cstate="print">
            <a:lum bright="-18000" contrast="36000"/>
          </a:blip>
          <a:srcRect/>
          <a:stretch>
            <a:fillRect/>
          </a:stretch>
        </p:blipFill>
        <p:spPr bwMode="auto">
          <a:xfrm>
            <a:off x="5038725" y="3352800"/>
            <a:ext cx="3986213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8610599" cy="4017962"/>
          </a:xfrm>
        </p:spPr>
        <p:txBody>
          <a:bodyPr/>
          <a:lstStyle/>
          <a:p>
            <a:r>
              <a:rPr lang="ru-RU" sz="3600" dirty="0"/>
              <a:t> </a:t>
            </a:r>
            <a:r>
              <a:rPr lang="ru-RU" sz="3600" b="1" dirty="0">
                <a:solidFill>
                  <a:srgbClr val="002060"/>
                </a:solidFill>
                <a:latin typeface="Bookman Old Style" pitchFamily="18" charset="0"/>
              </a:rPr>
              <a:t>Учитель — одна из самых                        уважаемых и ответственных профессий.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981200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Главная задача учителя — передать свои знания детям и научить их применять эти знания на практике.</a:t>
            </a:r>
            <a:b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4" name="Picture 6" descr="у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971800"/>
            <a:ext cx="1752600" cy="1600200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2286000" y="4038600"/>
            <a:ext cx="45720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Учитель  должен уметь просто и убедительно выражать свои мысли. Но самое главное качество для учителя — любовь к детям.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6" name="Рисунок 6" descr="post-149122-125293296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7432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img0.liveinternet.ru/images/attach/c/4/80/199/80199414_large_2.png"/>
          <p:cNvPicPr>
            <a:picLocks noChangeAspect="1" noChangeArrowheads="1"/>
          </p:cNvPicPr>
          <p:nvPr/>
        </p:nvPicPr>
        <p:blipFill>
          <a:blip r:embed="rId4" cstate="print"/>
          <a:srcRect l="20079" r="49213" b="29979"/>
          <a:stretch>
            <a:fillRect/>
          </a:stretch>
        </p:blipFill>
        <p:spPr bwMode="auto">
          <a:xfrm>
            <a:off x="1143000" y="4724400"/>
            <a:ext cx="144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img0.liveinternet.ru/images/attach/c/4/80/199/80199414_large_2.png"/>
          <p:cNvPicPr>
            <a:picLocks noChangeAspect="1" noChangeArrowheads="1"/>
          </p:cNvPicPr>
          <p:nvPr/>
        </p:nvPicPr>
        <p:blipFill>
          <a:blip r:embed="rId4" cstate="print"/>
          <a:srcRect l="49606" r="16141" b="29979"/>
          <a:stretch>
            <a:fillRect/>
          </a:stretch>
        </p:blipFill>
        <p:spPr bwMode="auto">
          <a:xfrm>
            <a:off x="6477000" y="5029200"/>
            <a:ext cx="1447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2 -0.35438 C 0.02465 -0.3442 0.03055 -0.33402 0.00833 -0.35438 C -0.01389 -0.37474 -0.07431 -0.50335 -0.11407 -0.47675 C -0.15382 -0.45015 -0.24948 -0.27388 -0.23056 -0.19454 C -0.21163 -0.11519 -0.03924 -0.03307 8.33333E-7 -1.70483E-6 " pathEditMode="relative" ptsTypes="aaa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Мои документы\Мои рисунки\Изображение\Изображени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382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77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381000" y="0"/>
            <a:ext cx="87630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Моя мама –</a:t>
            </a:r>
            <a:r>
              <a:rPr lang="ru-RU" b="1" dirty="0" err="1" smtClean="0">
                <a:solidFill>
                  <a:srgbClr val="002060"/>
                </a:solidFill>
                <a:latin typeface="Bookman Old Style" pitchFamily="18" charset="0"/>
              </a:rPr>
              <a:t>Тютерева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Bookman Old Style" pitchFamily="18" charset="0"/>
              </a:rPr>
              <a:t>Надежла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Николаевна.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Учитель начальных классов  в  Школе № 13 г. Благовещенска.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В настоящее время у нее 2 класс «Б».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В классе 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33 человека (мальчиков больше чем девочек ).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Мама не </a:t>
            </a:r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т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олько проводит у ребят учебные занятия , но и внеклассные мероприятия,  кружки и праздники.     </a:t>
            </a:r>
            <a:endParaRPr lang="ru-RU" dirty="0" smtClean="0"/>
          </a:p>
        </p:txBody>
      </p:sp>
      <p:pic>
        <p:nvPicPr>
          <p:cNvPr id="12" name="Рисунок 8" descr="2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14875"/>
            <a:ext cx="16097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8" descr="2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714875"/>
            <a:ext cx="16097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4" descr="10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81400" y="4648200"/>
            <a:ext cx="2514600" cy="2209800"/>
          </a:xfrm>
          <a:prstGeom prst="rect">
            <a:avLst/>
          </a:prstGeom>
        </p:spPr>
      </p:pic>
      <p:pic>
        <p:nvPicPr>
          <p:cNvPr id="15" name="Picture 12" descr="радость2"/>
          <p:cNvPicPr>
            <a:picLocks noChangeAspect="1" noChangeArrowheads="1" noCrop="1"/>
          </p:cNvPicPr>
          <p:nvPr/>
        </p:nvPicPr>
        <p:blipFill>
          <a:blip r:embed="rId4" cstate="print">
            <a:lum bright="-18000" contrast="36000"/>
          </a:blip>
          <a:srcRect/>
          <a:stretch>
            <a:fillRect/>
          </a:stretch>
        </p:blipFill>
        <p:spPr bwMode="auto">
          <a:xfrm>
            <a:off x="1828800" y="5105400"/>
            <a:ext cx="13192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радость2"/>
          <p:cNvPicPr>
            <a:picLocks noChangeAspect="1" noChangeArrowheads="1" noCrop="1"/>
          </p:cNvPicPr>
          <p:nvPr/>
        </p:nvPicPr>
        <p:blipFill>
          <a:blip r:embed="rId4" cstate="print">
            <a:lum bright="-18000" contrast="36000"/>
          </a:blip>
          <a:srcRect/>
          <a:stretch>
            <a:fillRect/>
          </a:stretch>
        </p:blipFill>
        <p:spPr bwMode="auto">
          <a:xfrm>
            <a:off x="6248400" y="5181600"/>
            <a:ext cx="13192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Изображение\Изображение 008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7543800" cy="508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95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Мои рисунки\Изображение\Изображение 0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76962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2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Изображение\Изображение 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5835046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9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28600"/>
            <a:ext cx="8534400" cy="62484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2000" dirty="0" smtClean="0"/>
          </a:p>
          <a:p>
            <a:pPr>
              <a:buFontTx/>
              <a:buNone/>
              <a:defRPr/>
            </a:pPr>
            <a:r>
              <a:rPr lang="ru-RU" sz="2000" dirty="0" smtClean="0"/>
              <a:t>       </a:t>
            </a:r>
            <a:endParaRPr lang="ru-RU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</a:p>
        </p:txBody>
      </p:sp>
      <p:pic>
        <p:nvPicPr>
          <p:cNvPr id="5" name="Picture 12" descr="радость2"/>
          <p:cNvPicPr>
            <a:picLocks noChangeAspect="1" noChangeArrowheads="1" noCrop="1"/>
          </p:cNvPicPr>
          <p:nvPr/>
        </p:nvPicPr>
        <p:blipFill>
          <a:blip r:embed="rId2" cstate="print">
            <a:lum bright="-18000" contrast="36000"/>
          </a:blip>
          <a:srcRect/>
          <a:stretch>
            <a:fillRect/>
          </a:stretch>
        </p:blipFill>
        <p:spPr bwMode="auto">
          <a:xfrm>
            <a:off x="0" y="152400"/>
            <a:ext cx="29194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радость2"/>
          <p:cNvPicPr>
            <a:picLocks noChangeAspect="1" noChangeArrowheads="1" noCrop="1"/>
          </p:cNvPicPr>
          <p:nvPr/>
        </p:nvPicPr>
        <p:blipFill>
          <a:blip r:embed="rId2" cstate="print">
            <a:lum bright="-18000" contrast="36000"/>
          </a:blip>
          <a:srcRect/>
          <a:stretch>
            <a:fillRect/>
          </a:stretch>
        </p:blipFill>
        <p:spPr bwMode="auto">
          <a:xfrm>
            <a:off x="6172200" y="152400"/>
            <a:ext cx="276701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905000" y="1905000"/>
            <a:ext cx="5715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Bookman Old Style" pitchFamily="18" charset="0"/>
              </a:rPr>
              <a:t>Спасибо за внимание</a:t>
            </a:r>
            <a:endParaRPr lang="ru-RU" sz="7200" dirty="0"/>
          </a:p>
        </p:txBody>
      </p:sp>
      <p:pic>
        <p:nvPicPr>
          <p:cNvPr id="9" name="Рисунок 8" descr="3437-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4343400"/>
            <a:ext cx="3124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img0.liveinternet.ru/images/attach/c/4/80/199/80199414_large_2.png"/>
          <p:cNvPicPr>
            <a:picLocks noChangeAspect="1" noChangeArrowheads="1"/>
          </p:cNvPicPr>
          <p:nvPr/>
        </p:nvPicPr>
        <p:blipFill>
          <a:blip r:embed="rId4" cstate="print"/>
          <a:srcRect l="20079" r="49213" b="29979"/>
          <a:stretch>
            <a:fillRect/>
          </a:stretch>
        </p:blipFill>
        <p:spPr bwMode="auto">
          <a:xfrm>
            <a:off x="228600" y="2971800"/>
            <a:ext cx="18573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img0.liveinternet.ru/images/attach/c/4/80/199/80199414_large_2.png"/>
          <p:cNvPicPr>
            <a:picLocks noChangeAspect="1" noChangeArrowheads="1"/>
          </p:cNvPicPr>
          <p:nvPr/>
        </p:nvPicPr>
        <p:blipFill>
          <a:blip r:embed="rId4" cstate="print"/>
          <a:srcRect l="49606" r="16141" b="29979"/>
          <a:stretch>
            <a:fillRect/>
          </a:stretch>
        </p:blipFill>
        <p:spPr bwMode="auto">
          <a:xfrm>
            <a:off x="7072312" y="3643312"/>
            <a:ext cx="207168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Words>114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Профессия:   Учитель начальных классов</vt:lpstr>
      <vt:lpstr> Учитель — одна из самых                        уважаемых и ответственных профессий.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Урок</dc:subject>
  <dc:creator>Козлицкая И.В.</dc:creator>
  <cp:lastModifiedBy>Admin</cp:lastModifiedBy>
  <cp:revision>40</cp:revision>
  <cp:lastPrinted>1601-01-01T00:00:00Z</cp:lastPrinted>
  <dcterms:created xsi:type="dcterms:W3CDTF">1601-01-01T00:00:00Z</dcterms:created>
  <dcterms:modified xsi:type="dcterms:W3CDTF">2019-01-12T10:48:08Z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