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59" r:id="rId9"/>
    <p:sldId id="260" r:id="rId10"/>
    <p:sldId id="271" r:id="rId11"/>
    <p:sldId id="272" r:id="rId12"/>
    <p:sldId id="266" r:id="rId13"/>
    <p:sldId id="267" r:id="rId14"/>
    <p:sldId id="268" r:id="rId15"/>
    <p:sldId id="269" r:id="rId16"/>
    <p:sldId id="270" r:id="rId17"/>
    <p:sldId id="279" r:id="rId18"/>
    <p:sldId id="273" r:id="rId19"/>
    <p:sldId id="280" r:id="rId20"/>
    <p:sldId id="274" r:id="rId21"/>
    <p:sldId id="276" r:id="rId22"/>
    <p:sldId id="277" r:id="rId23"/>
    <p:sldId id="278" r:id="rId24"/>
    <p:sldId id="275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22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42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3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66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50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345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6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728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17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6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7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BEBE0-CEF9-4ADE-AB0E-FB3038D68F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19039-D5E9-4A10-99B9-95A29553FD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1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5455"/>
            <a:ext cx="6613236" cy="49599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13565" y="600625"/>
            <a:ext cx="75784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утро!</a:t>
            </a:r>
            <a:endParaRPr lang="ru-RU" sz="9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5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439" y="1083027"/>
            <a:ext cx="1066426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ризнаки живой природы </a:t>
            </a:r>
            <a:endParaRPr lang="ru-RU" sz="7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83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439" y="1083027"/>
            <a:ext cx="1066426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ризнаки живой природы </a:t>
            </a:r>
            <a:endParaRPr lang="ru-RU" sz="7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9404" y="2787181"/>
            <a:ext cx="4357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Дышат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Питаются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Растут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63491" y="2787181"/>
            <a:ext cx="55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Размножаются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Умирают</a:t>
            </a:r>
            <a:endParaRPr lang="ru-RU" sz="6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04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5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5636" y="1981199"/>
            <a:ext cx="1112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берутся в растениях сахар и крахмал?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25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5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070" y="1041461"/>
            <a:ext cx="108185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оставьте схему </a:t>
            </a:r>
          </a:p>
          <a:p>
            <a:pPr algn="ctr"/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дают растения животным и человеку» </a:t>
            </a:r>
            <a:endParaRPr lang="ru-RU" sz="8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4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286" y="646784"/>
            <a:ext cx="114662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группе: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должен быть ответственный;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должен каждый на общий результат;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говорит, другие слушают;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 несогласие высказывай вежливо;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понял, переспроси.</a:t>
            </a:r>
          </a:p>
        </p:txBody>
      </p:sp>
    </p:spTree>
    <p:extLst>
      <p:ext uri="{BB962C8B-B14F-4D97-AF65-F5344CB8AC3E}">
        <p14:creationId xmlns:p14="http://schemas.microsoft.com/office/powerpoint/2010/main" val="33228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070" y="1041461"/>
            <a:ext cx="108185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оставьте схему </a:t>
            </a:r>
          </a:p>
          <a:p>
            <a:pPr algn="ctr"/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дают растения животным и человеку» </a:t>
            </a:r>
            <a:endParaRPr lang="ru-RU" sz="8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22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6831" y="923329"/>
            <a:ext cx="24613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А1-2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А2-2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А3-3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А4-1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В1-3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В2-4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С1-1,3,4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8197" y="0"/>
            <a:ext cx="28552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sz="5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93466" y="923330"/>
            <a:ext cx="26323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А1-3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А2-1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А3-2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А4-4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В1-1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В2-3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С1-2,3,4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6831" y="923329"/>
            <a:ext cx="24613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А1-2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А2-2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А3-3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А4-1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В1-3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В2-4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С1-1,3,4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8197" y="0"/>
            <a:ext cx="28552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sz="5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93466" y="923330"/>
            <a:ext cx="26323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А1-3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А2-1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А3-2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А4-4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В1-1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В2-3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С1-2,3,4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5963" y="5447644"/>
            <a:ext cx="10723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ошибок – отметка 5, если 1-2 ошибки – отметка 4, если 3 ошибки – отметка 3, если 4 и более ошибок – 2.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3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024" y="955962"/>
            <a:ext cx="455163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Ботаника;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Водоросли;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Хвойные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Папоротники;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роза, ромашка, пион, астра, мимоза, василёк и т.д.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90655" y="955963"/>
            <a:ext cx="719050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Водоросли, мхи, папоротники, хвойные растения, цветковые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Мхи;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Цветковые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Хвойные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ель, сосна, пихта, можжевельник, лиственница и т.д.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4335" y="32633"/>
            <a:ext cx="25603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9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552" y="815599"/>
            <a:ext cx="42930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Р.Т. с. 43 №2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19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471" y="2371590"/>
            <a:ext cx="110420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дыхании растение поглощает </a:t>
            </a: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выделяет </a:t>
            </a: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углекислый газ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питании растение поглощает </a:t>
            </a: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углекислый газ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выделяет </a:t>
            </a: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4552" y="815599"/>
            <a:ext cx="42930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Р.Т. с. 43 №2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35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552" y="815599"/>
            <a:ext cx="42930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Р.Т. с. 43 №3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7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552" y="815599"/>
            <a:ext cx="42930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Р.Т. с. 43 №3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17963" y="2521527"/>
            <a:ext cx="84651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Крахмал, сахар</a:t>
            </a:r>
            <a:endParaRPr lang="ru-RU" sz="8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1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928" y="1498891"/>
            <a:ext cx="79386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«Продолжите фразу»: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Мне было интересно…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Мы сегодня разобрались…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Я сегодня понял, что…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Мне было трудно…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Завтра я хочу на уроке…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54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024" y="955962"/>
            <a:ext cx="455163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Ботаника;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Водоросли;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Хвойные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Папоротники;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роза, ромашка, пион, астра, мимоза, василёк и т.д.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90655" y="955963"/>
            <a:ext cx="719050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Водоросли, мхи, папоротники, хвойные растения, цветковые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Мхи;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Цветковые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Хвойные растения;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ель, сосна, пихта, можжевельник, лиственница и т.д.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4335" y="32633"/>
            <a:ext cx="25603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024" y="5253334"/>
            <a:ext cx="117421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ошибок – отметка 5, если 1 ошибка – отметка 4, если 2 ошибки – отметка 3, если 3 и более ошибок – отметка 2. 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02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192" y="1576534"/>
            <a:ext cx="11283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«ЛНСЦОЕ, ТСЕНАРИЯ И ЫМ С АМИВ»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5715" y="292591"/>
            <a:ext cx="46526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 урока: 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18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539" y="1576534"/>
            <a:ext cx="111130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РАСТЕНИЯ И МЫ С ВАМИ»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5715" y="292591"/>
            <a:ext cx="46526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 урока: 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0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539" y="1576534"/>
            <a:ext cx="111130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РАСТЕНИЯ И МЫ С ВАМИ»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5715" y="292591"/>
            <a:ext cx="46526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 урока: 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27310" y="2773721"/>
            <a:ext cx="44694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13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539" y="1576534"/>
            <a:ext cx="111130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РАСТЕНИЯ И МЫ С ВАМИ»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5715" y="292591"/>
            <a:ext cx="46526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 урока: 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27310" y="2773721"/>
            <a:ext cx="44694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533" y="4247907"/>
            <a:ext cx="9749045" cy="1584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Познакомится с питанием и дыханием растений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0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6472" y="2701637"/>
            <a:ext cx="10958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растение, человек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3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056" y="651164"/>
            <a:ext cx="4987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живой природы 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79506" y="651164"/>
            <a:ext cx="4936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неживой природы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0765" y="2798619"/>
            <a:ext cx="41702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71426" y="330645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1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479</Words>
  <Application>Microsoft Office PowerPoint</Application>
  <PresentationFormat>Широкоэкранный</PresentationFormat>
  <Paragraphs>111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8</cp:revision>
  <dcterms:created xsi:type="dcterms:W3CDTF">2019-10-21T16:55:51Z</dcterms:created>
  <dcterms:modified xsi:type="dcterms:W3CDTF">2019-10-21T18:04:01Z</dcterms:modified>
</cp:coreProperties>
</file>