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6" d="100"/>
          <a:sy n="106" d="100"/>
        </p:scale>
        <p:origin x="-4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kola129.ru/wp-content/uploads/2018/12/kurumsalpress-arkaplan-1024x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7003" y="0"/>
            <a:ext cx="9211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86728" cy="33575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Методическая разработка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Анимация, как стимул к творчеству»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(из опыта реализации творческого проекта</a:t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 «Великие люди города Колпино»)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500570"/>
            <a:ext cx="4786346" cy="128588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Педагоги дополнительного образования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l"/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Новичкова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Татьяна Алексеевна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Петракова Елизавета Юрьевна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214686"/>
            <a:ext cx="279082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3829048" cy="358299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Цель проекта: </a:t>
            </a:r>
            <a:r>
              <a:rPr lang="ru-RU" sz="2000" dirty="0" smtClean="0"/>
              <a:t>Организация коллективной творческой деятельности педагогов и воспитанников изостудии «Первоцвет»  отдела прикладного творчества и  студии «Ценные кадры» через создание анимационных роликов  «Великие люди Колпино». </a:t>
            </a:r>
            <a:br>
              <a:rPr lang="ru-RU" sz="2000" dirty="0" smtClean="0"/>
            </a:br>
            <a:r>
              <a:rPr lang="ru-RU" sz="2000" dirty="0" smtClean="0"/>
              <a:t>Задачи: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4857760"/>
            <a:ext cx="6357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Проблема</a:t>
            </a:r>
            <a:r>
              <a:rPr lang="ru-RU" sz="2000" dirty="0" smtClean="0"/>
              <a:t>: Воплощение темы </a:t>
            </a:r>
            <a:r>
              <a:rPr lang="ru-RU" sz="2000" b="1" i="1" dirty="0" smtClean="0"/>
              <a:t>«Великие люди Колпино» </a:t>
            </a:r>
            <a:r>
              <a:rPr lang="ru-RU" sz="2000" dirty="0" smtClean="0"/>
              <a:t>через создание мультипликационных роликов «Легенды спорта».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357298"/>
            <a:ext cx="4181971" cy="270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</a:t>
            </a:r>
            <a:r>
              <a:rPr lang="ru-RU" sz="3600" dirty="0" smtClean="0"/>
              <a:t>оиск информации, необходимой для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238" cy="432913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Встречи с </a:t>
            </a:r>
            <a:r>
              <a:rPr lang="ru-RU" dirty="0" err="1" smtClean="0"/>
              <a:t>легенарными</a:t>
            </a:r>
            <a:r>
              <a:rPr lang="ru-RU" dirty="0" smtClean="0"/>
              <a:t> людьми Колпино.</a:t>
            </a:r>
          </a:p>
          <a:p>
            <a:r>
              <a:rPr lang="ru-RU" dirty="0" smtClean="0"/>
              <a:t>Поиск информации в архивных документах</a:t>
            </a:r>
          </a:p>
          <a:p>
            <a:r>
              <a:rPr lang="ru-RU" dirty="0" smtClean="0"/>
              <a:t>Встречи с учеными-историками</a:t>
            </a:r>
          </a:p>
          <a:p>
            <a:r>
              <a:rPr lang="ru-RU" dirty="0" smtClean="0"/>
              <a:t>Знакомство с разными техниками рисования</a:t>
            </a:r>
          </a:p>
          <a:p>
            <a:r>
              <a:rPr lang="ru-RU" dirty="0" smtClean="0"/>
              <a:t>Изучение монтажных способностей программы </a:t>
            </a:r>
            <a:r>
              <a:rPr lang="en-US" dirty="0" smtClean="0"/>
              <a:t>After Effects</a:t>
            </a:r>
            <a:endParaRPr lang="ru-RU" dirty="0" smtClean="0"/>
          </a:p>
          <a:p>
            <a:r>
              <a:rPr lang="ru-RU" dirty="0" smtClean="0"/>
              <a:t>Поиск информации в сети интернет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500174"/>
            <a:ext cx="2786082" cy="214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G_854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69374" y="4071942"/>
            <a:ext cx="2884058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</a:t>
            </a:r>
            <a:r>
              <a:rPr lang="ru-RU" sz="3600" dirty="0" smtClean="0"/>
              <a:t>рактическая деятельность по осуществлению замысла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Составление сценариев</a:t>
            </a:r>
          </a:p>
          <a:p>
            <a:r>
              <a:rPr lang="ru-RU" sz="2800" dirty="0" smtClean="0"/>
              <a:t> Выполнение </a:t>
            </a:r>
            <a:r>
              <a:rPr lang="ru-RU" sz="2800" dirty="0" err="1" smtClean="0"/>
              <a:t>раскадровок</a:t>
            </a:r>
            <a:r>
              <a:rPr lang="ru-RU" sz="2800" dirty="0" smtClean="0"/>
              <a:t> для роликов</a:t>
            </a:r>
          </a:p>
          <a:p>
            <a:endParaRPr lang="ru-RU" dirty="0"/>
          </a:p>
        </p:txBody>
      </p:sp>
      <p:pic>
        <p:nvPicPr>
          <p:cNvPr id="4098" name="Рисунок 4" descr="C:\Users\Татьяна\Desktop\IMG_85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2901658"/>
            <a:ext cx="4429156" cy="306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3643338" cy="314327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Работа над эскизами, выбор техники и материалов для работы</a:t>
            </a:r>
          </a:p>
          <a:p>
            <a:r>
              <a:rPr lang="ru-RU" dirty="0" smtClean="0"/>
              <a:t>Выполнение рисунков, согласно сценариям по эскизам.</a:t>
            </a:r>
          </a:p>
          <a:p>
            <a:endParaRPr lang="ru-RU" dirty="0"/>
          </a:p>
        </p:txBody>
      </p:sp>
      <p:pic>
        <p:nvPicPr>
          <p:cNvPr id="5122" name="Рисунок 3" descr="F:\ОБРАЗЦОВЫЙ ПЕРВОЦВЕТ\Дети за работой фото\IMG_11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272680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IMG_20191112_1745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428868"/>
            <a:ext cx="3033714" cy="185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IMG_20191018_18283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4572008"/>
            <a:ext cx="2857501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IMG_20191112_17465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571876"/>
            <a:ext cx="47084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Сканирование работ. Обработка готового материала в </a:t>
            </a:r>
            <a:r>
              <a:rPr lang="ru-RU" sz="2800" dirty="0" err="1" smtClean="0"/>
              <a:t>фотошопе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3929066"/>
            <a:ext cx="2027264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1643050"/>
            <a:ext cx="267123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IMG_20190528_13540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571612"/>
            <a:ext cx="1714512" cy="227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072198" y="3857628"/>
            <a:ext cx="2071702" cy="28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786322"/>
            <a:ext cx="2396675" cy="158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1472" y="1643049"/>
            <a:ext cx="2214578" cy="266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>
                <a:solidFill>
                  <a:prstClr val="black"/>
                </a:solidFill>
              </a:rPr>
              <a:t>Монтаж роликов.</a:t>
            </a:r>
            <a:br>
              <a:rPr lang="ru-RU" sz="3100" dirty="0" smtClean="0">
                <a:solidFill>
                  <a:prstClr val="black"/>
                </a:solidFill>
              </a:rPr>
            </a:br>
            <a:r>
              <a:rPr lang="ru-RU" sz="3100" dirty="0" smtClean="0">
                <a:solidFill>
                  <a:prstClr val="black"/>
                </a:solidFill>
              </a:rPr>
              <a:t>Совместный анализ и просмотр готовых роликов.</a:t>
            </a:r>
            <a:r>
              <a:rPr lang="ru-RU" b="1" dirty="0" smtClean="0">
                <a:solidFill>
                  <a:prstClr val="black"/>
                </a:solidFill>
              </a:rPr>
              <a:t/>
            </a:r>
            <a:br>
              <a:rPr lang="ru-RU" b="1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pic>
        <p:nvPicPr>
          <p:cNvPr id="9218" name="Picture 2" descr="https://sun9-26.userapi.com/c858332/v858332384/17655d/god9FmOYHy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1447" y="1785926"/>
            <a:ext cx="3563448" cy="2000264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143380"/>
            <a:ext cx="3497346" cy="197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AutoShape 4" descr="https://lh3.googleusercontent.com/ZJtxzfw2Y2TlzQPQ75SYHU7Psnuf09v5cQv6uupXUvHrC9Pi6SbD7ovOWdzPLPWeop4K0JEvOaGzY9Eob2FurXbLPRtFxfmiF-endZmboENBSkkSAkEEXbY_DMAlAR-NQiONTouMbnYc1aHM1bBko8pkBR75V9-skvkuiK6x4v9xy-zBr4k3rqiOWjoQ1wS3Z56ldzAOrKDY_-JTA6_mh7xBUDvrVTtihIbZabuH3IocVOZ6B33ubGX6HvUgJ0tWKgB5KxHZCxW1210XGDAglYU8pCc_hMmD8gLY0O6d6K0c62NjczmLq0H7HTx9_3r2vx-1DbzOwh6gYfJdaUPaE4P1iIBhjuYWL_9pNPnPtUxN8Cnpu7bMuiK_Y0lHAjxGW2sk6az7TeHHzy4YPFXxLozmWhP0EIXYtcmG5bnoU8cJXrMY7HAJZvC96Yt6beuGoxI-Ef1_3YqOPYFf4lXqUtshCzWKgwsmvDN0Z6vkJtE8l0zWzB2dP5pUtSYsc5i1SI5IZJFTzcwpU-Nc7BzWEQRuYHqNsQ1V0JHUgU-SK_nNTdHCfNFThN0S9u4tWyk2PrOy0D1An7NNx6m9haNNwlkF6OaQ4L2kgPuyAXQuwbwyjlAeF2vn4bEz_fK9-yETAQwAiAP4AbJWkbzxtcnNvlljIDwwMB0lOluLrJn8AlSG117g6VRXkw=w1288-h966-no"/>
          <p:cNvSpPr>
            <a:spLocks noChangeAspect="1" noChangeArrowheads="1"/>
          </p:cNvSpPr>
          <p:nvPr/>
        </p:nvSpPr>
        <p:spPr bwMode="auto">
          <a:xfrm>
            <a:off x="155575" y="-4411663"/>
            <a:ext cx="12268200" cy="920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lh3.googleusercontent.com/ZJtxzfw2Y2TlzQPQ75SYHU7Psnuf09v5cQv6uupXUvHrC9Pi6SbD7ovOWdzPLPWeop4K0JEvOaGzY9Eob2FurXbLPRtFxfmiF-endZmboENBSkkSAkEEXbY_DMAlAR-NQiONTouMbnYc1aHM1bBko8pkBR75V9-skvkuiK6x4v9xy-zBr4k3rqiOWjoQ1wS3Z56ldzAOrKDY_-JTA6_mh7xBUDvrVTtihIbZabuH3IocVOZ6B33ubGX6HvUgJ0tWKgB5KxHZCxW1210XGDAglYU8pCc_hMmD8gLY0O6d6K0c62NjczmLq0H7HTx9_3r2vx-1DbzOwh6gYfJdaUPaE4P1iIBhjuYWL_9pNPnPtUxN8Cnpu7bMuiK_Y0lHAjxGW2sk6az7TeHHzy4YPFXxLozmWhP0EIXYtcmG5bnoU8cJXrMY7HAJZvC96Yt6beuGoxI-Ef1_3YqOPYFf4lXqUtshCzWKgwsmvDN0Z6vkJtE8l0zWzB2dP5pUtSYsc5i1SI5IZJFTzcwpU-Nc7BzWEQRuYHqNsQ1V0JHUgU-SK_nNTdHCfNFThN0S9u4tWyk2PrOy0D1An7NNx6m9haNNwlkF6OaQ4L2kgPuyAXQuwbwyjlAeF2vn4bEz_fK9-yETAQwAiAP4AbJWkbzxtcnNvlljIDwwMB0lOluLrJn8AlSG117g6VRXkw=w1288-h966-no"/>
          <p:cNvSpPr>
            <a:spLocks noChangeAspect="1" noChangeArrowheads="1"/>
          </p:cNvSpPr>
          <p:nvPr/>
        </p:nvSpPr>
        <p:spPr bwMode="auto">
          <a:xfrm>
            <a:off x="155575" y="-4411663"/>
            <a:ext cx="12268200" cy="920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3" name="Picture 7" descr="E:\ДОКУМЕНТЫ\Desktop\дврец творчества\выступление январь 2020\IMG_20190529_1438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2786058"/>
            <a:ext cx="3752833" cy="281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Совершенствование готового материала. Размещение в интернете для общего просмотра. </a:t>
            </a:r>
            <a:endParaRPr lang="ru-RU" sz="28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000239"/>
            <a:ext cx="3357586" cy="393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012590"/>
            <a:ext cx="3000396" cy="384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avatars.mds.yandex.net/get-pdb/1664921/500dced5-fce3-4b21-bcce-21859964b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22145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i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5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148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Методическая разработка «Анимация, как стимул к творчеству» (из опыта реализации творческого проекта  «Великие люди города Колпино»)  </vt:lpstr>
      <vt:lpstr>Цель проекта: Организация коллективной творческой деятельности педагогов и воспитанников изостудии «Первоцвет»  отдела прикладного творчества и  студии «Ценные кадры» через создание анимационных роликов  «Великие люди Колпино».  Задачи: </vt:lpstr>
      <vt:lpstr>Поиск информации, необходимой для реализации проекта </vt:lpstr>
      <vt:lpstr> Практическая деятельность по осуществлению замысла  </vt:lpstr>
      <vt:lpstr>Слайд 5</vt:lpstr>
      <vt:lpstr>Сканирование работ. Обработка готового материала в фотошопе.</vt:lpstr>
      <vt:lpstr>Монтаж роликов. Совместный анализ и просмотр готовых роликов. </vt:lpstr>
      <vt:lpstr>Совершенствование готового материала. Размещение в интернете для общего просмотра.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«Анимация, как стимул к творчеству»</dc:title>
  <dc:creator>Вуася</dc:creator>
  <cp:lastModifiedBy>Лиза</cp:lastModifiedBy>
  <cp:revision>34</cp:revision>
  <dcterms:created xsi:type="dcterms:W3CDTF">2020-02-07T09:53:11Z</dcterms:created>
  <dcterms:modified xsi:type="dcterms:W3CDTF">2020-05-19T19:16:23Z</dcterms:modified>
</cp:coreProperties>
</file>