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1" r:id="rId4"/>
    <p:sldId id="260" r:id="rId5"/>
    <p:sldId id="257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33D2A-A0D7-483D-8453-B6E16693B4AC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A288F-4AA8-462B-93CD-2A0783A1FC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561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A288F-4AA8-462B-93CD-2A0783A1FC0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7.jpeg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1000108"/>
            <a:ext cx="65222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</a:t>
            </a:r>
          </a:p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«Почини игрушку»</a:t>
            </a:r>
          </a:p>
        </p:txBody>
      </p:sp>
      <p:pic>
        <p:nvPicPr>
          <p:cNvPr id="14" name="Picture 11" descr="C:\Users\ПК\Desktop\картинки\image(24).jpg"/>
          <p:cNvPicPr>
            <a:picLocks noChangeAspect="1" noChangeArrowheads="1"/>
          </p:cNvPicPr>
          <p:nvPr/>
        </p:nvPicPr>
        <p:blipFill>
          <a:blip r:embed="rId3"/>
          <a:srcRect r="13775" b="18797"/>
          <a:stretch>
            <a:fillRect/>
          </a:stretch>
        </p:blipFill>
        <p:spPr bwMode="auto">
          <a:xfrm>
            <a:off x="1214414" y="2857496"/>
            <a:ext cx="4286280" cy="2857520"/>
          </a:xfrm>
          <a:prstGeom prst="rect">
            <a:avLst/>
          </a:prstGeom>
          <a:noFill/>
        </p:spPr>
      </p:pic>
      <p:pic>
        <p:nvPicPr>
          <p:cNvPr id="15" name="Picture 6" descr="C:\Users\ПК\Desktop\Рисунок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57973">
            <a:off x="5810234" y="4403625"/>
            <a:ext cx="1873255" cy="12133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1" descr="C:\Users\ПК\Desktop\картинки\image(24).jpg"/>
          <p:cNvPicPr>
            <a:picLocks noChangeAspect="1" noChangeArrowheads="1"/>
          </p:cNvPicPr>
          <p:nvPr/>
        </p:nvPicPr>
        <p:blipFill>
          <a:blip r:embed="rId12"/>
          <a:srcRect r="13775"/>
          <a:stretch>
            <a:fillRect/>
          </a:stretch>
        </p:blipFill>
        <p:spPr bwMode="auto">
          <a:xfrm>
            <a:off x="4643438" y="1857364"/>
            <a:ext cx="4286280" cy="3518972"/>
          </a:xfrm>
          <a:prstGeom prst="rect">
            <a:avLst/>
          </a:prstGeom>
          <a:noFill/>
        </p:spPr>
      </p:pic>
      <p:pic>
        <p:nvPicPr>
          <p:cNvPr id="2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214686"/>
            <a:ext cx="1873255" cy="12133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0" descr="C:\Users\ПК\Desktop\картинки\image(23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2071678"/>
            <a:ext cx="4357718" cy="3084798"/>
          </a:xfrm>
          <a:prstGeom prst="rect">
            <a:avLst/>
          </a:prstGeom>
          <a:noFill/>
        </p:spPr>
      </p:pic>
      <p:pic>
        <p:nvPicPr>
          <p:cNvPr id="20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14620"/>
            <a:ext cx="858682" cy="87616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2" descr="C:\Users\ПК\Desktop\картинки\image(22).jpg"/>
          <p:cNvPicPr>
            <a:picLocks noChangeAspect="1" noChangeArrowheads="1"/>
          </p:cNvPicPr>
          <p:nvPr/>
        </p:nvPicPr>
        <p:blipFill>
          <a:blip r:embed="rId12"/>
          <a:srcRect l="10618" r="8416"/>
          <a:stretch>
            <a:fillRect/>
          </a:stretch>
        </p:blipFill>
        <p:spPr bwMode="auto">
          <a:xfrm>
            <a:off x="4783178" y="1500175"/>
            <a:ext cx="4003664" cy="3500462"/>
          </a:xfrm>
          <a:prstGeom prst="rect">
            <a:avLst/>
          </a:prstGeom>
          <a:noFill/>
        </p:spPr>
      </p:pic>
      <p:pic>
        <p:nvPicPr>
          <p:cNvPr id="20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000892" y="3714752"/>
            <a:ext cx="857256" cy="8572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785794"/>
            <a:ext cx="59080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Молодец!</a:t>
            </a:r>
          </a:p>
        </p:txBody>
      </p:sp>
      <p:pic>
        <p:nvPicPr>
          <p:cNvPr id="10" name="Picture 2" descr="C:\Users\ПК\Desktop\картинки\image(2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429000"/>
            <a:ext cx="1571636" cy="1571636"/>
          </a:xfrm>
          <a:prstGeom prst="rect">
            <a:avLst/>
          </a:prstGeom>
          <a:noFill/>
        </p:spPr>
      </p:pic>
      <p:pic>
        <p:nvPicPr>
          <p:cNvPr id="12" name="Picture 5" descr="C:\Users\112\Desktop\pitr-red-arrows-set-5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 flipV="1">
            <a:off x="217826" y="6140099"/>
            <a:ext cx="492977" cy="642942"/>
          </a:xfrm>
          <a:prstGeom prst="rect">
            <a:avLst/>
          </a:prstGeom>
          <a:noFill/>
        </p:spPr>
      </p:pic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388424" y="6093296"/>
            <a:ext cx="755576" cy="65375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a.d-cd.net/674d8s-9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2643182"/>
            <a:ext cx="5357850" cy="3254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43042" y="357166"/>
            <a:ext cx="59908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 «Почини игрушку»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000108"/>
            <a:ext cx="7272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0070C0"/>
              </a:solidFill>
            </a:endParaRPr>
          </a:p>
          <a:p>
            <a:pPr algn="just"/>
            <a:endParaRPr lang="ru-RU" b="1" dirty="0">
              <a:solidFill>
                <a:srgbClr val="0070C0"/>
              </a:solidFill>
            </a:endParaRP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Правила игры: </a:t>
            </a:r>
            <a:r>
              <a:rPr lang="ru-RU" b="1" dirty="0">
                <a:solidFill>
                  <a:srgbClr val="0070C0"/>
                </a:solidFill>
              </a:rPr>
              <a:t>Посмотри внимательно на игрушку. Что произошло с игрушкой? Без чего игрушка? Почини игрушку: выбери недостающую деталь, нажми на нее левой кнопкой мышки. С чем теперь игрушка? </a:t>
            </a:r>
            <a:endParaRPr lang="ru-RU" dirty="0"/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Смена слайдов  по значку        .  </a:t>
            </a: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Вернуться в главное меню       .</a:t>
            </a: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Закончить игру       . </a:t>
            </a:r>
          </a:p>
          <a:p>
            <a:pPr lvl="0"/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" name="Picture 5" descr="C:\Users\112\Desktop\pitr-red-arrows-set-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820375" y="2680427"/>
            <a:ext cx="217368" cy="285753"/>
          </a:xfrm>
          <a:prstGeom prst="rect">
            <a:avLst/>
          </a:prstGeom>
          <a:noFill/>
        </p:spPr>
      </p:pic>
      <p:pic>
        <p:nvPicPr>
          <p:cNvPr id="14" name="Picture 5" descr="C:\Users\112\Desktop\pitr-red-arrows-set-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3817701" y="2968853"/>
            <a:ext cx="207226" cy="270264"/>
          </a:xfrm>
          <a:prstGeom prst="rect">
            <a:avLst/>
          </a:prstGeom>
          <a:noFill/>
        </p:spPr>
      </p:pic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388424" y="6093296"/>
            <a:ext cx="755576" cy="65375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2627784" y="3059317"/>
            <a:ext cx="357190" cy="296562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1873255" cy="1213314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071678"/>
            <a:ext cx="943129" cy="1143008"/>
          </a:xfrm>
          <a:prstGeom prst="rect">
            <a:avLst/>
          </a:prstGeom>
          <a:noFill/>
        </p:spPr>
      </p:pic>
      <p:pic>
        <p:nvPicPr>
          <p:cNvPr id="1026" name="Picture 2" descr="C:\Users\ПК\Desktop\449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" t="12086" r="51758" b="6191"/>
          <a:stretch>
            <a:fillRect/>
          </a:stretch>
        </p:blipFill>
        <p:spPr bwMode="auto">
          <a:xfrm>
            <a:off x="4786314" y="1000108"/>
            <a:ext cx="3970510" cy="45720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1873255" cy="1213314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3074" name="Picture 2" descr="C:\Users\ПК\Desktop\35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758" t="13781" r="4297" b="5830"/>
          <a:stretch>
            <a:fillRect/>
          </a:stretch>
        </p:blipFill>
        <p:spPr bwMode="auto">
          <a:xfrm>
            <a:off x="5572132" y="1857364"/>
            <a:ext cx="3238261" cy="3929090"/>
          </a:xfrm>
          <a:prstGeom prst="rect">
            <a:avLst/>
          </a:prstGeom>
          <a:noFill/>
        </p:spPr>
      </p:pic>
      <p:pic>
        <p:nvPicPr>
          <p:cNvPr id="20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214554"/>
            <a:ext cx="1225550" cy="12319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12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-5027" r="62281" b="53432"/>
          <a:stretch>
            <a:fillRect/>
          </a:stretch>
        </p:blipFill>
        <p:spPr bwMode="auto">
          <a:xfrm>
            <a:off x="7000892" y="857232"/>
            <a:ext cx="785818" cy="1857388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36" name="Picture 18" descr="C:\Users\ПК\Desktop\картинки\image(20)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840" r="52400" b="81726"/>
          <a:stretch>
            <a:fillRect/>
          </a:stretch>
        </p:blipFill>
        <p:spPr bwMode="auto">
          <a:xfrm>
            <a:off x="4786314" y="1428736"/>
            <a:ext cx="3643338" cy="428628"/>
          </a:xfrm>
          <a:prstGeom prst="rect">
            <a:avLst/>
          </a:prstGeom>
          <a:noFill/>
        </p:spPr>
      </p:pic>
      <p:pic>
        <p:nvPicPr>
          <p:cNvPr id="4098" name="Picture 2" descr="C:\Users\ПК\Desktop\35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028" r="54102" b="4947"/>
          <a:stretch>
            <a:fillRect/>
          </a:stretch>
        </p:blipFill>
        <p:spPr bwMode="auto">
          <a:xfrm>
            <a:off x="4786314" y="1643050"/>
            <a:ext cx="3571900" cy="42339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50" name="Picture 2" descr="C:\Users\ПК\Desktop\449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273" t="21028" r="3515" b="14135"/>
          <a:stretch>
            <a:fillRect/>
          </a:stretch>
        </p:blipFill>
        <p:spPr bwMode="auto">
          <a:xfrm>
            <a:off x="5072066" y="1500174"/>
            <a:ext cx="3394907" cy="3571900"/>
          </a:xfrm>
          <a:prstGeom prst="rect">
            <a:avLst/>
          </a:prstGeom>
          <a:noFill/>
        </p:spPr>
      </p:pic>
      <p:pic>
        <p:nvPicPr>
          <p:cNvPr id="20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14818"/>
            <a:ext cx="1245332" cy="128588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3" descr="C:\Users\ПК\Desktop\картинки\image(26).jpg"/>
          <p:cNvPicPr>
            <a:picLocks noChangeAspect="1" noChangeArrowheads="1"/>
          </p:cNvPicPr>
          <p:nvPr/>
        </p:nvPicPr>
        <p:blipFill>
          <a:blip r:embed="rId12"/>
          <a:srcRect l="10993" r="12492"/>
          <a:stretch>
            <a:fillRect/>
          </a:stretch>
        </p:blipFill>
        <p:spPr bwMode="auto">
          <a:xfrm>
            <a:off x="4714876" y="1571612"/>
            <a:ext cx="4040977" cy="3738579"/>
          </a:xfrm>
          <a:prstGeom prst="rect">
            <a:avLst/>
          </a:prstGeom>
          <a:noFill/>
        </p:spPr>
      </p:pic>
      <p:pic>
        <p:nvPicPr>
          <p:cNvPr id="20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571876"/>
            <a:ext cx="1714512" cy="103603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19" name="Picture 14" descr="C:\Users\ПК\Desktop\картинки\image(27).jpg"/>
          <p:cNvPicPr>
            <a:picLocks noChangeAspect="1" noChangeArrowheads="1"/>
          </p:cNvPicPr>
          <p:nvPr/>
        </p:nvPicPr>
        <p:blipFill>
          <a:blip r:embed="rId12"/>
          <a:srcRect l="4305" r="26423"/>
          <a:stretch>
            <a:fillRect/>
          </a:stretch>
        </p:blipFill>
        <p:spPr bwMode="auto">
          <a:xfrm>
            <a:off x="4643438" y="2071678"/>
            <a:ext cx="3448713" cy="3524265"/>
          </a:xfrm>
          <a:prstGeom prst="rect">
            <a:avLst/>
          </a:prstGeom>
          <a:noFill/>
        </p:spPr>
      </p:pic>
      <p:pic>
        <p:nvPicPr>
          <p:cNvPr id="20" name="Picture 4" descr="C:\Users\ПК\Desktop\Рисунок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786058"/>
            <a:ext cx="1202856" cy="17954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12\Desktop\През\powerpoint-themes-free-download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00042"/>
            <a:ext cx="4000528" cy="59293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5" descr="C:\Users\112\Desktop\pitr-red-arrows-set-5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8393963" y="6159764"/>
            <a:ext cx="492977" cy="648071"/>
          </a:xfrm>
          <a:prstGeom prst="rect">
            <a:avLst/>
          </a:prstGeom>
          <a:noFill/>
        </p:spPr>
      </p:pic>
      <p:pic>
        <p:nvPicPr>
          <p:cNvPr id="13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7724" r="77891" b="68768"/>
          <a:stretch>
            <a:fillRect/>
          </a:stretch>
        </p:blipFill>
        <p:spPr bwMode="auto">
          <a:xfrm>
            <a:off x="714348" y="857232"/>
            <a:ext cx="857256" cy="857256"/>
          </a:xfrm>
          <a:prstGeom prst="rect">
            <a:avLst/>
          </a:prstGeom>
          <a:noFill/>
        </p:spPr>
      </p:pic>
      <p:pic>
        <p:nvPicPr>
          <p:cNvPr id="1032" name="Picture 8" descr="C:\Users\ПК\Desktop\Рисунок6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071810"/>
            <a:ext cx="858682" cy="876169"/>
          </a:xfrm>
          <a:prstGeom prst="rect">
            <a:avLst/>
          </a:prstGeom>
          <a:noFill/>
        </p:spPr>
      </p:pic>
      <p:pic>
        <p:nvPicPr>
          <p:cNvPr id="1030" name="Picture 6" descr="C:\Users\ПК\Desktop\Рисунок4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8"/>
          <a:stretch>
            <a:fillRect/>
          </a:stretch>
        </p:blipFill>
        <p:spPr bwMode="auto">
          <a:xfrm>
            <a:off x="2571736" y="5143512"/>
            <a:ext cx="1873255" cy="1141876"/>
          </a:xfrm>
          <a:prstGeom prst="rect">
            <a:avLst/>
          </a:prstGeom>
          <a:noFill/>
        </p:spPr>
      </p:pic>
      <p:pic>
        <p:nvPicPr>
          <p:cNvPr id="17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3357554" y="928670"/>
            <a:ext cx="377034" cy="1357322"/>
          </a:xfrm>
          <a:prstGeom prst="rect">
            <a:avLst/>
          </a:prstGeom>
          <a:noFill/>
        </p:spPr>
      </p:pic>
      <p:pic>
        <p:nvPicPr>
          <p:cNvPr id="1027" name="Picture 3" descr="C:\Users\ПК\Desktop\Рисунок1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14950"/>
            <a:ext cx="1714512" cy="1036035"/>
          </a:xfrm>
          <a:prstGeom prst="rect">
            <a:avLst/>
          </a:prstGeom>
          <a:noFill/>
        </p:spPr>
      </p:pic>
      <p:pic>
        <p:nvPicPr>
          <p:cNvPr id="5" name="Picture 4" descr="C:\Users\ПК\Desktop\Рисунок2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1202856" cy="1795461"/>
          </a:xfrm>
          <a:prstGeom prst="rect">
            <a:avLst/>
          </a:prstGeom>
          <a:noFill/>
        </p:spPr>
      </p:pic>
      <p:pic>
        <p:nvPicPr>
          <p:cNvPr id="1031" name="Picture 7" descr="C:\Users\ПК\Desktop\Рисунок5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2"/>
          <a:stretch>
            <a:fillRect/>
          </a:stretch>
        </p:blipFill>
        <p:spPr bwMode="auto">
          <a:xfrm>
            <a:off x="3071802" y="4071942"/>
            <a:ext cx="1245332" cy="1000132"/>
          </a:xfrm>
          <a:prstGeom prst="rect">
            <a:avLst/>
          </a:prstGeom>
          <a:noFill/>
        </p:spPr>
      </p:pic>
      <p:pic>
        <p:nvPicPr>
          <p:cNvPr id="1029" name="Picture 5" descr="C:\Users\ПК\Desktop\Рисунок3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428868"/>
            <a:ext cx="943129" cy="1143008"/>
          </a:xfrm>
          <a:prstGeom prst="rect">
            <a:avLst/>
          </a:prstGeom>
          <a:noFill/>
        </p:spPr>
      </p:pic>
      <p:pic>
        <p:nvPicPr>
          <p:cNvPr id="1033" name="Picture 9" descr="C:\Users\ПК\Desktop\Рисунок7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99"/>
          <a:stretch>
            <a:fillRect/>
          </a:stretch>
        </p:blipFill>
        <p:spPr bwMode="auto">
          <a:xfrm>
            <a:off x="1000100" y="3786190"/>
            <a:ext cx="1225550" cy="1160462"/>
          </a:xfrm>
          <a:prstGeom prst="rect">
            <a:avLst/>
          </a:prstGeom>
          <a:noFill/>
        </p:spPr>
      </p:pic>
      <p:pic>
        <p:nvPicPr>
          <p:cNvPr id="35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2267" t="11306" r="62281" b="53432"/>
          <a:stretch>
            <a:fillRect/>
          </a:stretch>
        </p:blipFill>
        <p:spPr bwMode="auto">
          <a:xfrm>
            <a:off x="2214546" y="714356"/>
            <a:ext cx="785818" cy="1269398"/>
          </a:xfrm>
          <a:prstGeom prst="rect">
            <a:avLst/>
          </a:prstGeom>
          <a:noFill/>
        </p:spPr>
      </p:pic>
      <p:pic>
        <p:nvPicPr>
          <p:cNvPr id="20" name="Picture 2" descr="C:\Users\ПК\Desktop\картинки\image(19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 l="45010" t="52774" r="45703"/>
          <a:stretch>
            <a:fillRect/>
          </a:stretch>
        </p:blipFill>
        <p:spPr bwMode="auto">
          <a:xfrm>
            <a:off x="6643702" y="3286124"/>
            <a:ext cx="377034" cy="1428760"/>
          </a:xfrm>
          <a:prstGeom prst="rect">
            <a:avLst/>
          </a:prstGeom>
          <a:noFill/>
        </p:spPr>
      </p:pic>
      <p:pic>
        <p:nvPicPr>
          <p:cNvPr id="19" name="Picture 12" descr="C:\Users\ПК\Desktop\картинки\image(25)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071678"/>
            <a:ext cx="4373031" cy="30956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62</Words>
  <Application>Microsoft Office PowerPoint</Application>
  <PresentationFormat>Экран (4:3)</PresentationFormat>
  <Paragraphs>11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ADMIN</cp:lastModifiedBy>
  <cp:revision>72</cp:revision>
  <dcterms:modified xsi:type="dcterms:W3CDTF">2020-05-18T20:24:54Z</dcterms:modified>
</cp:coreProperties>
</file>