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524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3500438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МБОУ «Катунинская СШ»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3200" dirty="0" smtClean="0"/>
              <a:t>Демонстрационный материал по ФЭМП старшей группе</a:t>
            </a:r>
            <a:br>
              <a:rPr lang="ru-RU" sz="3200" dirty="0" smtClean="0"/>
            </a:br>
            <a:r>
              <a:rPr lang="ru-RU" sz="3200" dirty="0" smtClean="0"/>
              <a:t>(Познавательное развитие)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00504"/>
            <a:ext cx="7415242" cy="2643206"/>
          </a:xfrm>
        </p:spPr>
        <p:txBody>
          <a:bodyPr>
            <a:normAutofit fontScale="92500" lnSpcReduction="20000"/>
          </a:bodyPr>
          <a:lstStyle/>
          <a:p>
            <a:pPr algn="r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Структурное подразделение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/с п. Катунино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Воспитатель: Полубинская М.В.</a:t>
            </a:r>
          </a:p>
          <a:p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г.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is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11" y="-20733"/>
            <a:ext cx="9105889" cy="6878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-50695_school-bus-clip-art-free-clipart-school-bus-pn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418960"/>
            <a:ext cx="7531782" cy="62608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64798_grusha-pn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000108"/>
            <a:ext cx="1592268" cy="1857388"/>
          </a:xfrm>
        </p:spPr>
      </p:pic>
      <p:pic>
        <p:nvPicPr>
          <p:cNvPr id="5" name="Содержимое 3" descr="1464798_grusha-p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1000108"/>
            <a:ext cx="1592268" cy="1857388"/>
          </a:xfrm>
          <a:prstGeom prst="rect">
            <a:avLst/>
          </a:prstGeom>
        </p:spPr>
      </p:pic>
      <p:pic>
        <p:nvPicPr>
          <p:cNvPr id="6" name="Содержимое 3" descr="1464798_grusha-p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1000108"/>
            <a:ext cx="1592268" cy="1857388"/>
          </a:xfrm>
          <a:prstGeom prst="rect">
            <a:avLst/>
          </a:prstGeom>
        </p:spPr>
      </p:pic>
      <p:pic>
        <p:nvPicPr>
          <p:cNvPr id="7" name="Содержимое 3" descr="1464798_grusha-p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496" y="1000108"/>
            <a:ext cx="1592268" cy="1857388"/>
          </a:xfrm>
          <a:prstGeom prst="rect">
            <a:avLst/>
          </a:prstGeom>
        </p:spPr>
      </p:pic>
      <p:pic>
        <p:nvPicPr>
          <p:cNvPr id="8" name="Содержимое 3" descr="1464798_grusha-p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8" y="1000108"/>
            <a:ext cx="1592268" cy="1857388"/>
          </a:xfrm>
          <a:prstGeom prst="rect">
            <a:avLst/>
          </a:prstGeom>
        </p:spPr>
      </p:pic>
      <p:pic>
        <p:nvPicPr>
          <p:cNvPr id="9" name="Содержимое 3" descr="1464798_grusha-p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6578" y="1071546"/>
            <a:ext cx="1592268" cy="1857388"/>
          </a:xfrm>
          <a:prstGeom prst="rect">
            <a:avLst/>
          </a:prstGeom>
        </p:spPr>
      </p:pic>
      <p:pic>
        <p:nvPicPr>
          <p:cNvPr id="10" name="Рисунок 9" descr="s1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428660" y="3214686"/>
            <a:ext cx="1859669" cy="1857364"/>
          </a:xfrm>
          <a:prstGeom prst="rect">
            <a:avLst/>
          </a:prstGeom>
        </p:spPr>
      </p:pic>
      <p:pic>
        <p:nvPicPr>
          <p:cNvPr id="11" name="Рисунок 10" descr="s1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3214686"/>
            <a:ext cx="1859669" cy="1857364"/>
          </a:xfrm>
          <a:prstGeom prst="rect">
            <a:avLst/>
          </a:prstGeom>
        </p:spPr>
      </p:pic>
      <p:pic>
        <p:nvPicPr>
          <p:cNvPr id="12" name="Рисунок 11" descr="s1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3214686"/>
            <a:ext cx="1859669" cy="1857364"/>
          </a:xfrm>
          <a:prstGeom prst="rect">
            <a:avLst/>
          </a:prstGeom>
        </p:spPr>
      </p:pic>
      <p:pic>
        <p:nvPicPr>
          <p:cNvPr id="13" name="Рисунок 12" descr="s1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3214686"/>
            <a:ext cx="1859669" cy="1857364"/>
          </a:xfrm>
          <a:prstGeom prst="rect">
            <a:avLst/>
          </a:prstGeom>
        </p:spPr>
      </p:pic>
      <p:pic>
        <p:nvPicPr>
          <p:cNvPr id="14" name="Рисунок 13" descr="s1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3306" y="3214686"/>
            <a:ext cx="1859669" cy="1857364"/>
          </a:xfrm>
          <a:prstGeom prst="rect">
            <a:avLst/>
          </a:prstGeom>
        </p:spPr>
      </p:pic>
      <p:pic>
        <p:nvPicPr>
          <p:cNvPr id="15" name="Рисунок 14" descr="s1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950" y="3214686"/>
            <a:ext cx="1859669" cy="1857364"/>
          </a:xfrm>
          <a:prstGeom prst="rect">
            <a:avLst/>
          </a:prstGeom>
        </p:spPr>
      </p:pic>
      <p:pic>
        <p:nvPicPr>
          <p:cNvPr id="16" name="Рисунок 15" descr="s1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86710" y="3214686"/>
            <a:ext cx="1859669" cy="18573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5715016"/>
            <a:ext cx="1000132" cy="5000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5072074"/>
            <a:ext cx="2286016" cy="64294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4357694"/>
            <a:ext cx="4214842" cy="7143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3571876"/>
            <a:ext cx="6357982" cy="78581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2714620"/>
            <a:ext cx="8572528" cy="85725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357826"/>
            <a:ext cx="8215370" cy="78581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4572008"/>
            <a:ext cx="6072230" cy="78581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3786190"/>
            <a:ext cx="4500594" cy="78581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3071810"/>
            <a:ext cx="3071834" cy="71438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2357430"/>
            <a:ext cx="1571636" cy="71438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5b7bb8c111a762b4f5d6284efjz--kukly-i-igrushki-kukolnyj-teatr-nastolnyj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500174"/>
            <a:ext cx="6929486" cy="4624277"/>
          </a:xfrm>
        </p:spPr>
      </p:pic>
      <p:pic>
        <p:nvPicPr>
          <p:cNvPr id="5" name="Рисунок 4" descr="Asd-jfyu7-djyAbO-i_8-fjuAlP_6fhtZ-zZFo_hr7aSjЯКартинки-Буратино-и-золотой-ключик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3414" y="3643314"/>
            <a:ext cx="1280586" cy="2242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fef7d8938bcec976b587e021e217ff9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86182" y="-214338"/>
            <a:ext cx="1674942" cy="2371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ello_html_m260f9c3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28660" y="3500438"/>
            <a:ext cx="2372802" cy="2372802"/>
          </a:xfrm>
          <a:prstGeom prst="rect">
            <a:avLst/>
          </a:prstGeom>
        </p:spPr>
      </p:pic>
      <p:pic>
        <p:nvPicPr>
          <p:cNvPr id="8" name="Рисунок 7" descr="1-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14744" y="4857760"/>
            <a:ext cx="1500182" cy="2250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1.Н.С.Голицына,72</a:t>
            </a:r>
          </a:p>
          <a:p>
            <a:r>
              <a:rPr lang="ru-RU" dirty="0" smtClean="0"/>
              <a:t>Картинки –источник интернет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28</Words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МБОУ «Катунинская СШ»       Демонстрационный материал по ФЭМП старшей группе (Познавательное развитие)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Список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Березка</dc:creator>
  <cp:lastModifiedBy>Березка</cp:lastModifiedBy>
  <cp:revision>9</cp:revision>
  <dcterms:created xsi:type="dcterms:W3CDTF">2019-10-08T04:35:16Z</dcterms:created>
  <dcterms:modified xsi:type="dcterms:W3CDTF">2019-10-23T11:55:40Z</dcterms:modified>
</cp:coreProperties>
</file>