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  <p:sldId id="256" r:id="rId3"/>
    <p:sldId id="258" r:id="rId4"/>
    <p:sldId id="259" r:id="rId5"/>
    <p:sldId id="263" r:id="rId6"/>
    <p:sldId id="261" r:id="rId7"/>
    <p:sldId id="260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6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29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864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46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7959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462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442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2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0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12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0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6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501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70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8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8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4131-A545-4517-B5CF-5C2D3ADFD6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F46FB4-7794-4F24-89BF-00BBDB42B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8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75" y="177225"/>
            <a:ext cx="8898971" cy="6661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74330" y="2452660"/>
            <a:ext cx="7766936" cy="164630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Презентация к НОД «Весна»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5064" y="5634814"/>
            <a:ext cx="7766936" cy="1096899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ГБДОУ детский сад № 58 Калининского района Санкт-Петербурга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Воспитатель: Макарова Е.А.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92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17" y="0"/>
            <a:ext cx="96818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48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5768" cy="67918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9758" y="1455821"/>
            <a:ext cx="3902242" cy="415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75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Презентация к НОД по речевому развитию</a:t>
            </a:r>
            <a:r>
              <a:rPr lang="ru-RU" sz="9600" smtClean="0"/>
              <a:t/>
            </a:r>
            <a:br>
              <a:rPr lang="ru-RU" sz="9600" smtClean="0"/>
            </a:br>
            <a:r>
              <a:rPr lang="ru-RU" sz="2000" smtClean="0"/>
              <a:t>составление описательного рассказа о питомце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72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41" y="116305"/>
            <a:ext cx="10112543" cy="674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1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7576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3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797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64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0335126" cy="68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72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40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84" y="0"/>
            <a:ext cx="45069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33" y="0"/>
            <a:ext cx="4522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04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46" y="0"/>
            <a:ext cx="79408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8460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25</Words>
  <Application>Microsoft Office PowerPoint</Application>
  <PresentationFormat>Широкоэкранный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Презентация к НОД «Весна»</vt:lpstr>
      <vt:lpstr>Презентация к НОД по речевому развитию составление описательного рассказа о питомце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НОД по речевому развитию составление описательного рассказа о питомце</dc:title>
  <dc:creator>Mike Pohl</dc:creator>
  <cp:lastModifiedBy>Mike Pohl</cp:lastModifiedBy>
  <cp:revision>6</cp:revision>
  <dcterms:created xsi:type="dcterms:W3CDTF">2020-05-19T07:57:14Z</dcterms:created>
  <dcterms:modified xsi:type="dcterms:W3CDTF">2020-05-19T08:33:10Z</dcterms:modified>
</cp:coreProperties>
</file>