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4"/>
  </p:notesMasterIdLst>
  <p:sldIdLst>
    <p:sldId id="256" r:id="rId2"/>
    <p:sldId id="267" r:id="rId3"/>
    <p:sldId id="270" r:id="rId4"/>
    <p:sldId id="259" r:id="rId5"/>
    <p:sldId id="257" r:id="rId6"/>
    <p:sldId id="258" r:id="rId7"/>
    <p:sldId id="263" r:id="rId8"/>
    <p:sldId id="261" r:id="rId9"/>
    <p:sldId id="262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CCFF"/>
    <a:srgbClr val="99FFCC"/>
    <a:srgbClr val="CCECFF"/>
    <a:srgbClr val="CCFF99"/>
    <a:srgbClr val="FFFFCC"/>
    <a:srgbClr val="CCFFCC"/>
    <a:srgbClr val="FF99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90" autoAdjust="0"/>
    <p:restoredTop sz="94660"/>
  </p:normalViewPr>
  <p:slideViewPr>
    <p:cSldViewPr>
      <p:cViewPr>
        <p:scale>
          <a:sx n="66" d="100"/>
          <a:sy n="66" d="100"/>
        </p:scale>
        <p:origin x="-146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2D5AA8E-2D6F-4308-ACAF-F41F89E1F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570A3D-550E-4E14-83E4-892793E127E9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7C78FF-775F-4632-8134-72779B1C53A1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73E3F1-E6FE-4758-B427-972449036DE1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BC3B45-046F-493E-AC12-DEBBFEE905DE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84C1F4-41D2-459C-8AA3-EE6C8DD9559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DAD706-53A6-4052-9ED6-692F9EBD56C5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448D7E-4D63-4758-B033-A9ED4824BC4C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19C696-4331-49BD-9E80-80E8F0DAE08C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8407BC-BC8A-46A1-9DD1-6EBF27EAC6E3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1C7E9E-8F7B-4615-A630-B9C82716FFB2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F1D014-9DD6-4285-ABC7-EBCF1C119FF1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473582-BEB7-4A74-9578-38F747ECBEB6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F2E33FD-1447-4381-A39A-598A713574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2AD23D-8B63-4B75-8C38-D3A1EA93D7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6F33F2-B8E9-438A-865E-F49BB4F561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FB0F76E-97EC-41EF-8243-7E93B58106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984268-20E9-43B3-B901-BF8B5F791A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3AD2D3-CCA6-4AE3-823F-329964A319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B7251C9D-F3C7-4D80-A8BD-D03EF2CC31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02FED3-1693-4216-BE36-97E76190B3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AA216A-80AF-40E5-A498-217BDFD927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34857-6488-4BB1-9047-B0195B8F86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EE861-A670-4CC2-A08E-2140CADD7F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7E57EF2-86A1-4A1F-BBB7-4925E95509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migranov.ru/photoalbum/summer/15.php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000" b="1" dirty="0" smtClean="0"/>
              <a:t>                              </a:t>
            </a:r>
            <a:r>
              <a:rPr lang="ru-RU" b="1" dirty="0" smtClean="0"/>
              <a:t>Времена </a:t>
            </a:r>
            <a:br>
              <a:rPr lang="ru-RU" b="1" dirty="0" smtClean="0"/>
            </a:br>
            <a:r>
              <a:rPr lang="ru-RU" b="1" dirty="0" smtClean="0"/>
              <a:t>                               года 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idx="4294967295"/>
          </p:nvPr>
        </p:nvSpPr>
        <p:spPr bwMode="white">
          <a:xfrm>
            <a:off x="0" y="2636838"/>
            <a:ext cx="9144000" cy="34893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000" b="1" dirty="0" smtClean="0">
                <a:latin typeface="Times New Roman" pitchFamily="18" charset="0"/>
              </a:rPr>
              <a:t>Подготовила Баскакова О.В,</a:t>
            </a:r>
            <a:endParaRPr lang="ru-RU" sz="2000" b="1" dirty="0" smtClean="0">
              <a:latin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2000" b="1" dirty="0" smtClean="0">
                <a:latin typeface="Times New Roman" pitchFamily="18" charset="0"/>
              </a:rPr>
              <a:t>Воспитатель  </a:t>
            </a:r>
            <a:r>
              <a:rPr lang="ru-RU" sz="2000" b="1" dirty="0" smtClean="0">
                <a:latin typeface="Times New Roman" pitchFamily="18" charset="0"/>
              </a:rPr>
              <a:t>1 </a:t>
            </a:r>
            <a:r>
              <a:rPr lang="ru-RU" sz="2000" b="1" dirty="0" err="1" smtClean="0">
                <a:latin typeface="Times New Roman" pitchFamily="18" charset="0"/>
              </a:rPr>
              <a:t>мл.группы</a:t>
            </a:r>
            <a:r>
              <a:rPr lang="ru-RU" sz="2000" b="1" dirty="0" smtClean="0">
                <a:latin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</a:rPr>
              <a:t>МБДОУ «Детский сад к/в № 11»     </a:t>
            </a:r>
          </a:p>
          <a:p>
            <a:pPr algn="ctr">
              <a:buFontTx/>
              <a:buNone/>
            </a:pPr>
            <a:r>
              <a:rPr lang="ru-RU" sz="2000" b="1" dirty="0" smtClean="0">
                <a:latin typeface="Times New Roman" pitchFamily="18" charset="0"/>
              </a:rPr>
              <a:t>            Воронеж</a:t>
            </a:r>
          </a:p>
        </p:txBody>
      </p:sp>
      <p:pic>
        <p:nvPicPr>
          <p:cNvPr id="14340" name="Picture 6" descr="Ле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260350"/>
            <a:ext cx="316865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лето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4005263"/>
            <a:ext cx="32400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Деревь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4005263"/>
            <a:ext cx="30956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 descr="Снег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388" y="260350"/>
            <a:ext cx="309721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242888"/>
            <a:ext cx="8229600" cy="1150938"/>
          </a:xfrm>
        </p:spPr>
        <p:txBody>
          <a:bodyPr/>
          <a:lstStyle/>
          <a:p>
            <a:r>
              <a:rPr lang="ru-RU" sz="4000" b="1" smtClean="0"/>
              <a:t>Что мы узнали: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b="1" smtClean="0"/>
              <a:t>Осень –</a:t>
            </a:r>
            <a:r>
              <a:rPr lang="ru-RU" sz="1800" b="1" smtClean="0"/>
              <a:t>день постепенно становится короче, а ночь длинней; уменьшается количество света и тепла, нарастают прохлада и холод; часто бывают низкая облачность и моросящие дожди. Такие условия  - постепенное уменьшение света и тепла – влияют на растения и животных, они меняют свое состояние и образ жизни в преддверии зимы: травы вянут, деревья и кустарники сбрасывают листву; животные по-разному готовятся к зиме: одни откармливаются и устраиваются на спячку, другие делают запасы на кормов.</a:t>
            </a:r>
          </a:p>
          <a:p>
            <a:pPr>
              <a:buFontTx/>
              <a:buNone/>
            </a:pPr>
            <a:r>
              <a:rPr lang="ru-RU" sz="2000" b="1" smtClean="0"/>
              <a:t>Зима – </a:t>
            </a:r>
            <a:r>
              <a:rPr lang="ru-RU" sz="1800" b="1" smtClean="0"/>
              <a:t>ночь длинная, а день короткий, солнце на небе высоко не поднимается – дает мало света и тепла. Холодно, мороз, небо часто серое, облачное, идет снег, иногда бывает вьюга, метель. Растения и животные приспособились к суровым условиям зимы: деревья и кустарники замерли, стоят без листьев, не </a:t>
            </a:r>
          </a:p>
          <a:p>
            <a:pPr>
              <a:buFontTx/>
              <a:buNone/>
            </a:pPr>
            <a:r>
              <a:rPr lang="ru-RU" sz="1800" b="1" smtClean="0"/>
              <a:t>растут; травы завяли, но под землей у них </a:t>
            </a:r>
          </a:p>
          <a:p>
            <a:pPr>
              <a:buFontTx/>
              <a:buNone/>
            </a:pPr>
            <a:r>
              <a:rPr lang="ru-RU" sz="1800" b="1" smtClean="0"/>
              <a:t>сохранились корни; животные зимуют </a:t>
            </a:r>
          </a:p>
          <a:p>
            <a:pPr>
              <a:buFontTx/>
              <a:buNone/>
            </a:pPr>
            <a:r>
              <a:rPr lang="ru-RU" sz="1800" b="1" smtClean="0"/>
              <a:t>по-разному – одни находятся в спячке, другие </a:t>
            </a:r>
          </a:p>
          <a:p>
            <a:pPr>
              <a:buFontTx/>
              <a:buNone/>
            </a:pPr>
            <a:r>
              <a:rPr lang="ru-RU" sz="1800" b="1" smtClean="0"/>
              <a:t>питаются запасами, третьи активны, </a:t>
            </a:r>
          </a:p>
          <a:p>
            <a:pPr>
              <a:buFontTx/>
              <a:buNone/>
            </a:pPr>
            <a:r>
              <a:rPr lang="ru-RU" sz="1800" b="1" smtClean="0"/>
              <a:t>отыскивают или добывают пищу.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71450"/>
            <a:ext cx="8229600" cy="1008063"/>
          </a:xfrm>
        </p:spPr>
        <p:txBody>
          <a:bodyPr/>
          <a:lstStyle/>
          <a:p>
            <a:r>
              <a:rPr lang="ru-RU" sz="4000" b="1" smtClean="0"/>
              <a:t>Что мы узнали: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692150"/>
            <a:ext cx="9432925" cy="6165850"/>
          </a:xfrm>
        </p:spPr>
        <p:txBody>
          <a:bodyPr/>
          <a:lstStyle/>
          <a:p>
            <a:pPr>
              <a:buFontTx/>
              <a:buNone/>
            </a:pPr>
            <a:r>
              <a:rPr lang="ru-RU" sz="1800" b="1" smtClean="0">
                <a:solidFill>
                  <a:srgbClr val="00B050"/>
                </a:solidFill>
                <a:latin typeface="Times New Roman" pitchFamily="18" charset="0"/>
              </a:rPr>
              <a:t>Весна </a:t>
            </a:r>
            <a:r>
              <a:rPr lang="ru-RU" sz="1600" b="1" smtClean="0">
                <a:latin typeface="Times New Roman" pitchFamily="18" charset="0"/>
              </a:rPr>
              <a:t>– заметно увеличивается день и уменьшается ночь. Солнце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светит ярко, поднимается на небе все выше, с каждым днем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дает больше света и тепла. Тает снег, бегут ручьи, 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реки выходят из берегов. Условия для жизни растений 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и животных становятся с каждым днем все лучше: набухают и 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затем распускаются почки на деревьях и 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кустарниках, появляется трава, оживают насекомые, 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возвращаются перелетные птицы, пробуждаются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 и становятся активными лесные животные. 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Все готовятся выводить потомство.</a:t>
            </a:r>
          </a:p>
          <a:p>
            <a:pPr>
              <a:buFontTx/>
              <a:buNone/>
            </a:pPr>
            <a:endParaRPr lang="ru-RU" sz="1800" b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sz="1800" b="1" smtClean="0">
                <a:solidFill>
                  <a:srgbClr val="FF0000"/>
                </a:solidFill>
                <a:latin typeface="Times New Roman" pitchFamily="18" charset="0"/>
              </a:rPr>
              <a:t>Лето</a:t>
            </a:r>
            <a:r>
              <a:rPr lang="ru-RU" sz="1600" b="1" smtClean="0">
                <a:latin typeface="Times New Roman" pitchFamily="18" charset="0"/>
              </a:rPr>
              <a:t> – день длинный, ночь короткая, много света и тепла, солнце 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в полдень поднимается высоко над головой, идут теплые 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дожди, бывают ливни с грозами, 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иногда после дождя появляется на небе радуга. Прекрасные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 условия для жизни растений и животных. Все кругом зеленое, 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много цветов, насекомых, птиц. Лесные животные растят</a:t>
            </a:r>
          </a:p>
          <a:p>
            <a:pPr>
              <a:buFontTx/>
              <a:buNone/>
            </a:pPr>
            <a:r>
              <a:rPr lang="ru-RU" sz="1600" b="1" smtClean="0">
                <a:latin typeface="Times New Roman" pitchFamily="18" charset="0"/>
              </a:rPr>
              <a:t> свое потомство.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Выводы: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smtClean="0"/>
              <a:t>Неживая природа – среда жизни растений, животных, человека.</a:t>
            </a:r>
          </a:p>
          <a:p>
            <a:r>
              <a:rPr lang="ru-RU" sz="2800" b="1" smtClean="0"/>
              <a:t>Существует четыре сезона – осень, зима, весна, лето.</a:t>
            </a:r>
          </a:p>
          <a:p>
            <a:r>
              <a:rPr lang="ru-RU" sz="2800" b="1" smtClean="0"/>
              <a:t>Каждое время года – прекрасно.</a:t>
            </a:r>
          </a:p>
          <a:p>
            <a:r>
              <a:rPr lang="ru-RU" sz="2800" b="1" smtClean="0"/>
              <a:t>Природу надо беречь.</a:t>
            </a:r>
          </a:p>
        </p:txBody>
      </p:sp>
      <p:pic>
        <p:nvPicPr>
          <p:cNvPr id="36868" name="Picture 4" descr="i?id=94230909&amp;tov=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260350"/>
            <a:ext cx="10096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0638"/>
            <a:ext cx="8220075" cy="1417637"/>
          </a:xfrm>
        </p:spPr>
        <p:txBody>
          <a:bodyPr/>
          <a:lstStyle/>
          <a:p>
            <a:r>
              <a:rPr lang="ru-RU" b="1" smtClean="0"/>
              <a:t>Задачи проекта: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196975"/>
            <a:ext cx="8229600" cy="5184775"/>
          </a:xfrm>
        </p:spPr>
        <p:txBody>
          <a:bodyPr rtlCol="0"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/>
              <a:t>познакомить детей с сезонными изменениями природы, с цветовой гаммой, присущей тому или иному времени года;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/>
              <a:t>научить детей отражать в рисунках признаки природы в разные времена года, используя различные способы и средства изображения;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/>
              <a:t>познакомить с нетрадиционными техниками рисования: печать листьями, </a:t>
            </a:r>
            <a:r>
              <a:rPr lang="ru-RU" b="1" dirty="0" err="1"/>
              <a:t>кляксография</a:t>
            </a:r>
            <a:r>
              <a:rPr lang="ru-RU" b="1" dirty="0"/>
              <a:t>, монотипия, скатывание бумаги и др.;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/>
              <a:t>формировать у детей познавательный интерес к окружающему миру, родной природе;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/>
              <a:t>воспитывать у детей эмоциональное, положительное отношение к природе, умение видеть прекрасное в разное время года.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Этапы подготовки к проекту: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1969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>
                <a:latin typeface="Times New Roman" pitchFamily="18" charset="0"/>
              </a:rPr>
              <a:t>Подготовка цикла занятий</a:t>
            </a:r>
          </a:p>
          <a:p>
            <a:pPr>
              <a:buFontTx/>
              <a:buNone/>
            </a:pPr>
            <a:r>
              <a:rPr lang="ru-RU" b="1" smtClean="0">
                <a:latin typeface="Times New Roman" pitchFamily="18" charset="0"/>
              </a:rPr>
              <a:t>Подготовка тем наблюдений, экскурсий</a:t>
            </a:r>
          </a:p>
          <a:p>
            <a:pPr>
              <a:buFontTx/>
              <a:buNone/>
            </a:pPr>
            <a:r>
              <a:rPr lang="ru-RU" b="1" smtClean="0">
                <a:latin typeface="Times New Roman" pitchFamily="18" charset="0"/>
              </a:rPr>
              <a:t>Подборка коллекции художественной литературы и музыкальных произведений</a:t>
            </a:r>
          </a:p>
          <a:p>
            <a:pPr>
              <a:buFontTx/>
              <a:buNone/>
            </a:pPr>
            <a:r>
              <a:rPr lang="ru-RU" b="1" smtClean="0">
                <a:latin typeface="Times New Roman" pitchFamily="18" charset="0"/>
              </a:rPr>
              <a:t>Время проведения проекта  - 1 год ( по 3 месяца на сезон года).</a:t>
            </a:r>
          </a:p>
          <a:p>
            <a:endParaRPr lang="ru-RU" b="1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34975" y="-106363"/>
            <a:ext cx="8229600" cy="1296988"/>
          </a:xfrm>
        </p:spPr>
        <p:txBody>
          <a:bodyPr/>
          <a:lstStyle/>
          <a:p>
            <a:r>
              <a:rPr lang="en-US" sz="4000" b="1" smtClean="0"/>
              <a:t> </a:t>
            </a:r>
            <a:r>
              <a:rPr lang="ru-RU" sz="4000" b="1" smtClean="0"/>
              <a:t> 4 этапа проведения проекта: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692150"/>
            <a:ext cx="8229600" cy="5434013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sz="2800" b="1" dirty="0" smtClean="0">
                <a:latin typeface="Times New Roman" pitchFamily="18" charset="0"/>
              </a:rPr>
              <a:t>  </a:t>
            </a: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I.</a:t>
            </a:r>
            <a:r>
              <a:rPr lang="ru-RU" sz="2800" b="1" dirty="0" smtClean="0">
                <a:latin typeface="Times New Roman" pitchFamily="18" charset="0"/>
              </a:rPr>
              <a:t> Краски осени.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  II. </a:t>
            </a:r>
            <a:r>
              <a:rPr lang="ru-RU" sz="2800" b="1" dirty="0" smtClean="0">
                <a:latin typeface="Times New Roman" pitchFamily="18" charset="0"/>
              </a:rPr>
              <a:t>Волшебница зима. </a:t>
            </a:r>
            <a:r>
              <a:rPr lang="en-US" sz="2800" b="1" dirty="0" smtClean="0">
                <a:latin typeface="Times New Roman" pitchFamily="18" charset="0"/>
              </a:rPr>
              <a:t>                                 III.</a:t>
            </a:r>
            <a:r>
              <a:rPr lang="ru-RU" sz="2800" b="1" dirty="0" smtClean="0">
                <a:latin typeface="Times New Roman" pitchFamily="18" charset="0"/>
              </a:rPr>
              <a:t>Весна за окном.                                                  </a:t>
            </a:r>
            <a:r>
              <a:rPr lang="en-US" sz="2800" b="1" dirty="0" smtClean="0">
                <a:latin typeface="Times New Roman" pitchFamily="18" charset="0"/>
              </a:rPr>
              <a:t>IV.</a:t>
            </a:r>
            <a:r>
              <a:rPr lang="ru-RU" sz="2800" b="1" dirty="0" smtClean="0">
                <a:latin typeface="Times New Roman" pitchFamily="18" charset="0"/>
              </a:rPr>
              <a:t> Лето красное.</a:t>
            </a:r>
          </a:p>
        </p:txBody>
      </p:sp>
      <p:pic>
        <p:nvPicPr>
          <p:cNvPr id="20484" name="Picture 4" descr="Красивые фото природы и животных - Осенние фото -  Красивые фото животных, бесплатные фото приро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3789363"/>
            <a:ext cx="345757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Водое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765175"/>
            <a:ext cx="285591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скворц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4437063"/>
            <a:ext cx="21605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лес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27200" y="2767013"/>
            <a:ext cx="32400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smtClean="0"/>
              <a:t>План исследования проекта:</a:t>
            </a:r>
            <a:br>
              <a:rPr lang="ru-RU" sz="4000" b="1" smtClean="0"/>
            </a:br>
            <a:r>
              <a:rPr lang="ru-RU" sz="4000" b="1" smtClean="0"/>
              <a:t> «Времена года»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1628775"/>
            <a:ext cx="8686800" cy="4525963"/>
          </a:xfrm>
        </p:spPr>
        <p:txBody>
          <a:bodyPr rtlCol="0">
            <a:normAutofit fontScale="77500" lnSpcReduction="20000"/>
          </a:bodyPr>
          <a:lstStyle/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  Наблюдения на прогулке в разное время года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  Рассматривание объектов живой и неживой природы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  Рассматривание картин о природе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  Чтение стихотворений о природе 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  Загадывание и отгадывание загадок о явлениях природы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  Рисование природы</a:t>
            </a:r>
            <a:endParaRPr lang="en-US" b="1" dirty="0" smtClean="0">
              <a:latin typeface="Times New Roman" pitchFamily="18" charset="0"/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  Дидактические игры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  Подвижные игры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  Комплекс занятий по формированию экологических    представлений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  Праздники и развлечения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latin typeface="Times New Roman" pitchFamily="18" charset="0"/>
              </a:rPr>
              <a:t>   Слушание классической музыки: </a:t>
            </a:r>
            <a:r>
              <a:rPr lang="ru-RU" b="1" i="1" dirty="0" smtClean="0">
                <a:latin typeface="Times New Roman" pitchFamily="18" charset="0"/>
              </a:rPr>
              <a:t>А. Вивальди, </a:t>
            </a:r>
            <a:r>
              <a:rPr lang="ru-RU" b="1" i="1" dirty="0" err="1" smtClean="0">
                <a:latin typeface="Times New Roman" pitchFamily="18" charset="0"/>
              </a:rPr>
              <a:t>П.Чайковский</a:t>
            </a:r>
            <a:r>
              <a:rPr lang="ru-RU" b="1" i="1" dirty="0" smtClean="0">
                <a:latin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</a:rPr>
              <a:t>В.Моцарт</a:t>
            </a:r>
            <a:r>
              <a:rPr lang="ru-RU" b="1" i="1" dirty="0" smtClean="0">
                <a:latin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</a:rPr>
              <a:t>С.Прокофьев</a:t>
            </a:r>
            <a:r>
              <a:rPr lang="ru-RU" b="1" i="1" dirty="0" smtClean="0">
                <a:latin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</a:rPr>
              <a:t>Г.Свиридов</a:t>
            </a:r>
            <a:endParaRPr lang="ru-RU" b="1" i="1" dirty="0" smtClean="0">
              <a:latin typeface="Times New Roman" pitchFamily="18" charset="0"/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b="1" dirty="0" smtClean="0">
              <a:latin typeface="Times New Roman" pitchFamily="18" charset="0"/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b="1" dirty="0" smtClean="0">
              <a:latin typeface="Times New Roman" pitchFamily="18" charset="0"/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sz="2000" b="1" dirty="0" smtClean="0">
              <a:latin typeface="Times New Roman" pitchFamily="18" charset="0"/>
            </a:endParaRPr>
          </a:p>
        </p:txBody>
      </p:sp>
      <p:pic>
        <p:nvPicPr>
          <p:cNvPr id="22532" name="Picture 4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3284538"/>
            <a:ext cx="47625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000" dirty="0" smtClean="0">
                <a:latin typeface="Arial Black" pitchFamily="34" charset="0"/>
              </a:rPr>
              <a:t>       </a:t>
            </a:r>
            <a:r>
              <a:rPr lang="en-US" sz="4000" dirty="0" smtClean="0">
                <a:latin typeface="Arial Black" pitchFamily="34" charset="0"/>
              </a:rPr>
              <a:t>I</a:t>
            </a:r>
            <a:r>
              <a:rPr lang="ru-RU" sz="4000" dirty="0" smtClean="0">
                <a:latin typeface="Arial Black" pitchFamily="34" charset="0"/>
              </a:rPr>
              <a:t> этап:</a:t>
            </a:r>
            <a:r>
              <a:rPr lang="ru-RU" sz="4000" dirty="0" smtClean="0"/>
              <a:t> «</a:t>
            </a:r>
            <a:r>
              <a:rPr lang="ru-RU" sz="4000" dirty="0" smtClean="0">
                <a:latin typeface="Arial Black" pitchFamily="34" charset="0"/>
              </a:rPr>
              <a:t>Краски осени»</a:t>
            </a:r>
            <a:br>
              <a:rPr lang="ru-RU" sz="4000" dirty="0" smtClean="0">
                <a:latin typeface="Arial Black" pitchFamily="34" charset="0"/>
              </a:rPr>
            </a:br>
            <a:endParaRPr lang="ru-RU" sz="4000" dirty="0" smtClean="0">
              <a:latin typeface="Arial Black" pitchFamily="34" charset="0"/>
            </a:endParaRPr>
          </a:p>
        </p:txBody>
      </p:sp>
      <p:pic>
        <p:nvPicPr>
          <p:cNvPr id="24579" name="Picture 4" descr="Безымян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340768"/>
            <a:ext cx="36718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1" descr="http://im3-tub-ru.yandex.net/i?id=300395963-09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976688"/>
            <a:ext cx="384016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3" descr="C:\Users\Колосок\Desktop\фотоаппарат\CIMG20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3933825"/>
            <a:ext cx="3703637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612313" cy="1052513"/>
          </a:xfrm>
        </p:spPr>
        <p:txBody>
          <a:bodyPr/>
          <a:lstStyle/>
          <a:p>
            <a:pPr algn="l"/>
            <a:r>
              <a:rPr lang="ru-RU" sz="3600" b="1" smtClean="0">
                <a:latin typeface="Arial Black" pitchFamily="34" charset="0"/>
              </a:rPr>
              <a:t>      </a:t>
            </a:r>
            <a:r>
              <a:rPr lang="en-US" sz="3600" b="1" smtClean="0">
                <a:latin typeface="Arial Black" pitchFamily="34" charset="0"/>
              </a:rPr>
              <a:t>II</a:t>
            </a:r>
            <a:r>
              <a:rPr lang="ru-RU" sz="3600" b="1" smtClean="0">
                <a:latin typeface="Arial Black" pitchFamily="34" charset="0"/>
              </a:rPr>
              <a:t> этап: «Волшебница зима»</a:t>
            </a:r>
          </a:p>
        </p:txBody>
      </p:sp>
      <p:pic>
        <p:nvPicPr>
          <p:cNvPr id="26627" name="Picture 12" descr="http://im3-tub-ru.yandex.net/i?id=27370450-3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52513"/>
            <a:ext cx="399894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4" descr="http://im6-tub-ru.yandex.net/i?id=638191810-4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981075"/>
            <a:ext cx="4429156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6" descr="http://im2-tub-ru.yandex.net/i?id=214381290-41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645024"/>
            <a:ext cx="3997355" cy="2881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-242888"/>
            <a:ext cx="9144000" cy="1079501"/>
          </a:xfrm>
        </p:spPr>
        <p:txBody>
          <a:bodyPr/>
          <a:lstStyle/>
          <a:p>
            <a:pPr algn="l"/>
            <a:r>
              <a:rPr lang="ru-RU" sz="2800" b="1" smtClean="0">
                <a:latin typeface="Arial Black" pitchFamily="34" charset="0"/>
              </a:rPr>
              <a:t>   </a:t>
            </a:r>
            <a:br>
              <a:rPr lang="ru-RU" sz="2800" b="1" smtClean="0">
                <a:latin typeface="Arial Black" pitchFamily="34" charset="0"/>
              </a:rPr>
            </a:br>
            <a:r>
              <a:rPr lang="ru-RU" sz="2800" b="1" smtClean="0">
                <a:latin typeface="Arial Black" pitchFamily="34" charset="0"/>
              </a:rPr>
              <a:t>    </a:t>
            </a:r>
            <a:r>
              <a:rPr lang="en-US" sz="2800" b="1" smtClean="0">
                <a:latin typeface="Arial Black" pitchFamily="34" charset="0"/>
              </a:rPr>
              <a:t>III </a:t>
            </a:r>
            <a:r>
              <a:rPr lang="ru-RU" sz="2800" b="1" smtClean="0">
                <a:latin typeface="Arial Black" pitchFamily="34" charset="0"/>
              </a:rPr>
              <a:t>ЭТАП: «Весна за окном»</a:t>
            </a:r>
          </a:p>
        </p:txBody>
      </p:sp>
      <p:pic>
        <p:nvPicPr>
          <p:cNvPr id="28676" name="Picture 4" descr="Фотография затопленных деревье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6475" y="692150"/>
            <a:ext cx="414813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15" descr="http://im5-tub-ru.yandex.net/i?id=380545411-49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785794"/>
            <a:ext cx="3929090" cy="287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0180505_1755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28794" y="3643314"/>
            <a:ext cx="5214942" cy="2786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/>
              <a:t>IV</a:t>
            </a:r>
            <a:r>
              <a:rPr lang="ru-RU" sz="4000" b="1" dirty="0" smtClean="0"/>
              <a:t> этап: «Лето красное»</a:t>
            </a:r>
            <a:br>
              <a:rPr lang="ru-RU" sz="4000" b="1" dirty="0" smtClean="0"/>
            </a:br>
            <a:endParaRPr lang="ru-RU" sz="4000" b="1" dirty="0" smtClean="0"/>
          </a:p>
        </p:txBody>
      </p:sp>
      <p:sp>
        <p:nvSpPr>
          <p:cNvPr id="30722" name="Rectangle 5"/>
          <p:cNvSpPr>
            <a:spLocks noGrp="1" noChangeArrowheads="1"/>
          </p:cNvSpPr>
          <p:nvPr>
            <p:ph idx="1"/>
          </p:nvPr>
        </p:nvSpPr>
        <p:spPr>
          <a:xfrm>
            <a:off x="323850" y="1412875"/>
            <a:ext cx="9144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mtClean="0"/>
          </a:p>
          <a:p>
            <a:pPr>
              <a:lnSpc>
                <a:spcPct val="90000"/>
              </a:lnSpc>
            </a:pPr>
            <a:endParaRPr lang="ru-RU" smtClean="0"/>
          </a:p>
          <a:p>
            <a:pPr>
              <a:lnSpc>
                <a:spcPct val="90000"/>
              </a:lnSpc>
            </a:pPr>
            <a:endParaRPr lang="ru-RU" smtClean="0"/>
          </a:p>
          <a:p>
            <a:pPr>
              <a:lnSpc>
                <a:spcPct val="90000"/>
              </a:lnSpc>
            </a:pPr>
            <a:endParaRPr lang="ru-RU" smtClean="0"/>
          </a:p>
          <a:p>
            <a:pPr>
              <a:lnSpc>
                <a:spcPct val="90000"/>
              </a:lnSpc>
            </a:pPr>
            <a:endParaRPr lang="ru-RU" smtClean="0"/>
          </a:p>
          <a:p>
            <a:pPr>
              <a:lnSpc>
                <a:spcPct val="90000"/>
              </a:lnSpc>
            </a:pPr>
            <a:endParaRPr lang="ru-RU" smtClean="0"/>
          </a:p>
          <a:p>
            <a:pPr>
              <a:lnSpc>
                <a:spcPct val="90000"/>
              </a:lnSpc>
            </a:pPr>
            <a:endParaRPr lang="ru-RU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b="1" smtClean="0"/>
              <a:t>    </a:t>
            </a:r>
          </a:p>
        </p:txBody>
      </p:sp>
      <p:pic>
        <p:nvPicPr>
          <p:cNvPr id="30724" name="Picture 4" descr="08951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052513"/>
            <a:ext cx="40322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11" descr="http://im0-tub-ru.yandex.net/i?id=686373373-3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645024"/>
            <a:ext cx="37433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529</TotalTime>
  <Words>650</Words>
  <Application>Microsoft Office PowerPoint</Application>
  <PresentationFormat>Экран (4:3)</PresentationFormat>
  <Paragraphs>88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                             Времена                                 года </vt:lpstr>
      <vt:lpstr>Задачи проекта:</vt:lpstr>
      <vt:lpstr>Этапы подготовки к проекту:</vt:lpstr>
      <vt:lpstr>  4 этапа проведения проекта: </vt:lpstr>
      <vt:lpstr>План исследования проекта:  «Времена года»</vt:lpstr>
      <vt:lpstr>       I этап: «Краски осени» </vt:lpstr>
      <vt:lpstr>      II этап: «Волшебница зима»</vt:lpstr>
      <vt:lpstr>        III ЭТАП: «Весна за окном»</vt:lpstr>
      <vt:lpstr>IV этап: «Лето красное» </vt:lpstr>
      <vt:lpstr>Что мы узнали:</vt:lpstr>
      <vt:lpstr>Что мы узнали:</vt:lpstr>
      <vt:lpstr>Выводы: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</dc:title>
  <dc:creator>Андрей</dc:creator>
  <cp:lastModifiedBy>Компьютер 1</cp:lastModifiedBy>
  <cp:revision>35</cp:revision>
  <dcterms:created xsi:type="dcterms:W3CDTF">2010-04-28T16:19:04Z</dcterms:created>
  <dcterms:modified xsi:type="dcterms:W3CDTF">2020-05-18T21:01:14Z</dcterms:modified>
</cp:coreProperties>
</file>