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51" d="100"/>
          <a:sy n="51" d="100"/>
        </p:scale>
        <p:origin x="125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484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64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87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6981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507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46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466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021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74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579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69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58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45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6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8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72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436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727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3096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 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кабинете начального обучения по ФГОС НОО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73650"/>
            <a:ext cx="8229600" cy="1354289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722" y="1527939"/>
            <a:ext cx="8597044" cy="4464496"/>
          </a:xfrm>
        </p:spPr>
        <p:txBody>
          <a:bodyPr>
            <a:noAutofit/>
          </a:bodyPr>
          <a:lstStyle/>
          <a:p>
            <a:pPr marL="17145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кабинет  представляет  собой  развивающую среду. Развивающая среда способствует раскрытию индивидуальности каждого ученика, его творческой  самореализации, поощряет к развитию у него инициативы и самостоятельности, создает возможности для обучения  младших школьников на основе их личной активности.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691"/>
            <a:ext cx="7488832" cy="115212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Зоны развивающей среды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487" y="1052736"/>
            <a:ext cx="7200800" cy="381642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(двигательная) зона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зона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зона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Природная зона</a:t>
            </a:r>
          </a:p>
          <a:p>
            <a:pPr marL="514350" indent="-514350">
              <a:buFont typeface="+mj-lt"/>
              <a:buAutoNum type="arabicParenR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7571184" cy="87401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16923" y="1842656"/>
            <a:ext cx="3897312" cy="293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6636" y="1268760"/>
            <a:ext cx="4824536" cy="4082132"/>
          </a:xfrm>
        </p:spPr>
        <p:txBody>
          <a:bodyPr>
            <a:normAutofit lnSpcReduction="10000"/>
          </a:bodyPr>
          <a:lstStyle/>
          <a:p>
            <a:pPr marL="171450"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учебной зоне  должны быть расположены: парты, учительский стол,  учебная доска,  интерактивная доска,  компьютер,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книжные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шкафы. </a:t>
            </a:r>
          </a:p>
          <a:p>
            <a:pPr marL="171450"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 должно сочетать строгость и комфорт, где предметы  должны быть друг от друга на определенном требованиями расстоянии.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19256" cy="923702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зона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5972" y="1124744"/>
            <a:ext cx="4722938" cy="544522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зоне  должны быть расположены: мягкая мебель, журнальный  столик, детские игрушки и  игры. Данная зона специально предназначена для отдыха детей и ощущения ими домашнего комфорта. Оформление игровой зоны должно соответствовать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общему оформлению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6837" y="1988840"/>
            <a:ext cx="398906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061" y="0"/>
            <a:ext cx="8291264" cy="116205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зона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279376"/>
            <a:ext cx="4680520" cy="509024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зона должна  содержать: раковину для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мытья рук, санитарно-гигиенические средства(жидкое мыло), туалетная бумага, полотенце, предметы для влажной уборки кабинета (ведра, половые тряпки, веники, мусорные ведра и т.д.), место для питья детей.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1170" y="1556792"/>
            <a:ext cx="3606155" cy="424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047" y="116632"/>
            <a:ext cx="8579296" cy="87401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зона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138436"/>
            <a:ext cx="3960440" cy="486916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зона  должна содержать следующую информацию: для родителей, о здоровом образе жизни, о правилах дорожного движения, об основе безопасности  жизнедеятельности, данном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классе (список класса, актив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класса, дни рождения детей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 символика страны,  области, района и т.д.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340768"/>
            <a:ext cx="413995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73016"/>
            <a:ext cx="4139952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360" y="188640"/>
            <a:ext cx="7427168" cy="7573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Природная зона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7990" y="1196752"/>
            <a:ext cx="3888432" cy="488538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Природная зона должна содержать: многообразие декоративных цветов. Зеленая зона должна быть оснащена информационной картой о цветах (название, семейство и т.д.). Так же зеленая зона может содержать аквариум, но при этом условии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 информационная карта о рыбах   (название, семейство  и т.д.)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983259"/>
            <a:ext cx="413995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55"/>
            <a:ext cx="7884368" cy="116205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кабинету начальных классов: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340768"/>
            <a:ext cx="7812360" cy="459718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Кабинет должен отвечать всем санитарно-гигиеническим условиям, эстетическим и техническим требованиям.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кабинете должно быть  хорошее освещение и положительное  состояние мебели.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Размеры проходов между рядами двухместных столов не менее 60 см, от столов до стены от 50 см до 70 см,  от первой парты до доски не менее 2/4 -2/7 м, удаленность  ученика от доски 860 см, высота  доски от пола 80-90 см.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51</TotalTime>
  <Words>383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Ион</vt:lpstr>
      <vt:lpstr>Развивающая среда в кабинете начального обучения по ФГОС НОО</vt:lpstr>
      <vt:lpstr>Задачи</vt:lpstr>
      <vt:lpstr>Зоны развивающей среды</vt:lpstr>
      <vt:lpstr>Учебная зона</vt:lpstr>
      <vt:lpstr>Игровая зона</vt:lpstr>
      <vt:lpstr>Бытовая зона</vt:lpstr>
      <vt:lpstr>Интеллектуальная зона</vt:lpstr>
      <vt:lpstr>Природная зона</vt:lpstr>
      <vt:lpstr>Требования к кабинету начальных классов: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шаблон</dc:title>
  <dc:creator>Кирилл</dc:creator>
  <cp:lastModifiedBy>Windows User</cp:lastModifiedBy>
  <cp:revision>15</cp:revision>
  <dcterms:created xsi:type="dcterms:W3CDTF">2017-11-04T15:02:11Z</dcterms:created>
  <dcterms:modified xsi:type="dcterms:W3CDTF">2020-05-18T23:08:27Z</dcterms:modified>
</cp:coreProperties>
</file>