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60" r:id="rId4"/>
    <p:sldId id="263" r:id="rId5"/>
    <p:sldId id="261" r:id="rId6"/>
    <p:sldId id="262" r:id="rId7"/>
    <p:sldId id="264" r:id="rId8"/>
  </p:sldIdLst>
  <p:sldSz cx="9144000" cy="6858000" type="screen4x3"/>
  <p:notesSz cx="6888163" cy="10020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8ED8-A964-49BE-902D-CB39B2E70C0A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A57C-071D-4A4E-910F-5D317B5C373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8ED8-A964-49BE-902D-CB39B2E70C0A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A57C-071D-4A4E-910F-5D317B5C37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8ED8-A964-49BE-902D-CB39B2E70C0A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A57C-071D-4A4E-910F-5D317B5C37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8ED8-A964-49BE-902D-CB39B2E70C0A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A57C-071D-4A4E-910F-5D317B5C373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8ED8-A964-49BE-902D-CB39B2E70C0A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A57C-071D-4A4E-910F-5D317B5C37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8ED8-A964-49BE-902D-CB39B2E70C0A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A57C-071D-4A4E-910F-5D317B5C373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8ED8-A964-49BE-902D-CB39B2E70C0A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A57C-071D-4A4E-910F-5D317B5C373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8ED8-A964-49BE-902D-CB39B2E70C0A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A57C-071D-4A4E-910F-5D317B5C37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8ED8-A964-49BE-902D-CB39B2E70C0A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A57C-071D-4A4E-910F-5D317B5C37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8ED8-A964-49BE-902D-CB39B2E70C0A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A57C-071D-4A4E-910F-5D317B5C37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8ED8-A964-49BE-902D-CB39B2E70C0A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A57C-071D-4A4E-910F-5D317B5C373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3FF8ED8-A964-49BE-902D-CB39B2E70C0A}" type="datetimeFigureOut">
              <a:rPr lang="en-US" smtClean="0"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11AA57C-071D-4A4E-910F-5D317B5C37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978" y="260649"/>
            <a:ext cx="869951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pPr algn="ctr"/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ДНЕМ РОЖДЕНИЯ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Санкт-Петербург 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Составила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Павлючек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Л.Н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xn----7sbbbcw5bzbgegh1j.xn--p1ai/wp-content/uploads/2016/09/sanktpeterbur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78" y="260648"/>
            <a:ext cx="2022086" cy="213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812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260648"/>
            <a:ext cx="396043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Жил был российский царь Петр. Большое у него было царство богатое, народ умный, работящий. Были и купцы – удальцы. Жалуются купцы своему царю –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Петру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 «Отняли шведы все земли у моря. Не дают нашим кораблям с богатыми товарами плавать в заморские края. Не можем мы торговать». Думал Царь, думал и решил собрать войско огромное. И началась война. Долго шведы сопротивлялись, но не смогли устоять перед сильными и смелыми воинами русскими, отступили. Оставили земли у моря у Невы – реки.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www.kidrom.ru/pi/3/250/24911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764704"/>
            <a:ext cx="3143250" cy="433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78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091104"/>
            <a:ext cx="849694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началась война. Долго шведы сопротивлялись, но не смогли устоять перед сильными и смелыми воинами русскими, отступили. Оставили земли у моря у Невы – реки.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img-fotki.yandex.ru/get/58191/45838865.12/0_cad99_fdf6b0c2_or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008" y="260648"/>
            <a:ext cx="7620000" cy="48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71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136339"/>
            <a:ext cx="8424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чтобы шведы никогда уже не смогли сюда вернуться, приказал Петр построить на Заячьем острове крепость – защитницу. Насыпали из земли стены высокие, на них поставили пушки метки. И назвали крепость Санкт – Петербургом, что означает Святого Петра крепость. В честь святого Петра и Павла построили внутри стен крепостных собор.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www.petrospb.ru/assets/files/resourceimages/1239/gallery/img_36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48680"/>
            <a:ext cx="6408712" cy="3942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91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429001"/>
            <a:ext cx="856895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Приплывут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шведские корабли и палят по крепости своими корабельными пушками. Земли отнять не могут – крепость не позволяет, а жить россиянам спокойно мешают. И решил Петр свои корабли строить тоже с пушками, чтобы шведы к крепости даже приблизиться не могли, да не мешали купцам с их товарами в заморские страны плавать. Велел он верфь строить. Это такое место, где корабли собирают. И назвал эту верфь – Адмиралтейство. Адмирал – это владыка морей.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vii.sfu-kras.ru/images/70LetPobeda/gangut.jpg.pagespeed.ce.8sZMnIgQu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4416492" cy="331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.ucrazy.ru/files/pics/2016.08/1470386703_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76672"/>
            <a:ext cx="2236500" cy="3290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37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869160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Поняли шведы, что не победить им больше русских, не отнять земли у моря. И стали добрыми соседями. А вокруг крепости, Адмиралтейства, дома, дворцы построили, появились улицы, проспекты, сады. Стал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город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расти богатым и красивым. И назвали его Санкт – Петербургом, а крепость – Петропавловской. Давно жил царь Петр, 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город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 сих пор строиться.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www.oldsp.ru/old/upload/photos/e/0/b/800_e0b48eed559da574d854ed5b13df6df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96311"/>
            <a:ext cx="7344816" cy="4228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26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412776"/>
            <a:ext cx="8064896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мы с вами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родились в нем, живем, и любим его, изучаем его историю, любуемся красотой.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Приезжают люди из других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городов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России и даже из других стран познакомиться с Санкт – Петербургом. Приезжают и наши добрые соседи – шведы. Всем нравится наш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город. Мы должны гордиться, что живем в таком старинном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городе и беречь его, чтобы он долго стоял на берегах красавицы Невы и радовал всех людей своей красотой.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nesiditsa.ru/wp-content/uploads/2012/09/0_10b811_ac66ad81_-1-XX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11" y="836712"/>
            <a:ext cx="373807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35photo.ru/photos_series/937/9373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825812"/>
            <a:ext cx="3816424" cy="2545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52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70</TotalTime>
  <Words>247</Words>
  <Application>Microsoft Office PowerPoint</Application>
  <PresentationFormat>Экран (4:3)</PresentationFormat>
  <Paragraphs>49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Людмила Павлючек</cp:lastModifiedBy>
  <cp:revision>9</cp:revision>
  <cp:lastPrinted>2017-05-25T04:51:04Z</cp:lastPrinted>
  <dcterms:created xsi:type="dcterms:W3CDTF">2017-05-25T03:54:56Z</dcterms:created>
  <dcterms:modified xsi:type="dcterms:W3CDTF">2020-05-19T09:13:48Z</dcterms:modified>
</cp:coreProperties>
</file>