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7" r:id="rId2"/>
    <p:sldId id="264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DF1D9-3643-407E-AEA4-507D57D8387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1A11DFC-8544-4C0D-A78D-B4CF3B844BD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DF1D9-3643-407E-AEA4-507D57D8387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1DFC-8544-4C0D-A78D-B4CF3B844BD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1A11DFC-8544-4C0D-A78D-B4CF3B844BD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DF1D9-3643-407E-AEA4-507D57D8387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DF1D9-3643-407E-AEA4-507D57D8387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1A11DFC-8544-4C0D-A78D-B4CF3B844BD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DF1D9-3643-407E-AEA4-507D57D8387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1A11DFC-8544-4C0D-A78D-B4CF3B844BD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8DDF1D9-3643-407E-AEA4-507D57D8387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1DFC-8544-4C0D-A78D-B4CF3B844BD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DF1D9-3643-407E-AEA4-507D57D8387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1A11DFC-8544-4C0D-A78D-B4CF3B844BDF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DF1D9-3643-407E-AEA4-507D57D8387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1A11DFC-8544-4C0D-A78D-B4CF3B844B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DF1D9-3643-407E-AEA4-507D57D8387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A11DFC-8544-4C0D-A78D-B4CF3B844B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1A11DFC-8544-4C0D-A78D-B4CF3B844BD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DF1D9-3643-407E-AEA4-507D57D8387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1A11DFC-8544-4C0D-A78D-B4CF3B844BD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8DDF1D9-3643-407E-AEA4-507D57D8387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8DDF1D9-3643-407E-AEA4-507D57D8387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1A11DFC-8544-4C0D-A78D-B4CF3B844BDF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Театр ?</a:t>
            </a:r>
            <a:br>
              <a:rPr lang="ru-RU" dirty="0" smtClean="0"/>
            </a:br>
            <a:r>
              <a:rPr lang="ru-RU" dirty="0" smtClean="0"/>
              <a:t>Это интересно……..</a:t>
            </a:r>
            <a:endParaRPr lang="ru-RU" dirty="0"/>
          </a:p>
        </p:txBody>
      </p:sp>
      <p:pic>
        <p:nvPicPr>
          <p:cNvPr id="1026" name="Picture 2" descr="C:\Documents and Settings\Admin\Рабочий стол\b442f14335888280f95c45dcbd5e69a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785785" y="1717195"/>
            <a:ext cx="7643867" cy="41919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Театр  кукол  бибабо</a:t>
            </a:r>
            <a:endParaRPr lang="ru-RU" dirty="0"/>
          </a:p>
        </p:txBody>
      </p:sp>
      <p:pic>
        <p:nvPicPr>
          <p:cNvPr id="9218" name="Picture 2" descr="C:\Documents and Settings\Admin\Рабочий стол\бибабо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71612"/>
            <a:ext cx="5072098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186766" cy="64294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Театр на палочке</a:t>
            </a:r>
            <a:endParaRPr lang="ru-RU" dirty="0"/>
          </a:p>
        </p:txBody>
      </p:sp>
      <p:pic>
        <p:nvPicPr>
          <p:cNvPr id="3074" name="Picture 2" descr="C:\Documents and Settings\Admin\Рабочий стол\с палочками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428736"/>
            <a:ext cx="4786346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Пальчиковый театр</a:t>
            </a:r>
            <a:endParaRPr lang="ru-RU" dirty="0"/>
          </a:p>
        </p:txBody>
      </p:sp>
      <p:pic>
        <p:nvPicPr>
          <p:cNvPr id="4098" name="Picture 2" descr="C:\Documents and Settings\Admin\Рабочий стол\пальчик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2357422" y="1527175"/>
            <a:ext cx="4500594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Настольный театр</a:t>
            </a:r>
            <a:endParaRPr lang="ru-RU" dirty="0"/>
          </a:p>
        </p:txBody>
      </p:sp>
      <p:pic>
        <p:nvPicPr>
          <p:cNvPr id="5122" name="Picture 2" descr="C:\Documents and Settings\Admin\Рабочий стол\наст.театр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571603" y="1527175"/>
            <a:ext cx="6072231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Театр на ладошке</a:t>
            </a:r>
            <a:endParaRPr lang="ru-RU" dirty="0"/>
          </a:p>
        </p:txBody>
      </p:sp>
      <p:pic>
        <p:nvPicPr>
          <p:cNvPr id="6146" name="Picture 2" descr="C:\Documents and Settings\Admin\Рабочий стол\паралоновый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571612"/>
            <a:ext cx="5500726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Театр масок</a:t>
            </a:r>
            <a:endParaRPr lang="ru-RU" dirty="0"/>
          </a:p>
        </p:txBody>
      </p:sp>
      <p:pic>
        <p:nvPicPr>
          <p:cNvPr id="8194" name="Picture 2" descr="C:\Documents and Settings\Admin\Рабочий стол\IMG_20200429_18034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959701" y="1527175"/>
            <a:ext cx="5188085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112</TotalTime>
  <Words>17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Театр ? Это интересно……..</vt:lpstr>
      <vt:lpstr>Театр  кукол  бибабо</vt:lpstr>
      <vt:lpstr>Театр на палочке</vt:lpstr>
      <vt:lpstr>Пальчиковый театр</vt:lpstr>
      <vt:lpstr>Настольный театр</vt:lpstr>
      <vt:lpstr>Театр на ладошке</vt:lpstr>
      <vt:lpstr>Театр масок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</cp:revision>
  <dcterms:created xsi:type="dcterms:W3CDTF">2020-04-29T18:14:10Z</dcterms:created>
  <dcterms:modified xsi:type="dcterms:W3CDTF">2020-04-29T20:07:04Z</dcterms:modified>
</cp:coreProperties>
</file>