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1196752"/>
            <a:ext cx="5904656" cy="2016224"/>
          </a:xfrm>
        </p:spPr>
        <p:txBody>
          <a:bodyPr>
            <a:no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Технология педагогической поддержки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 Самсонова Евгения 42 группа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162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Ее автором является замечательный педагог-новатор Олег Семенович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Газман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1936-1996)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Понимая образовательный процесс как целостную взаимосвязь воспитания, обучения, социализации и самоопределения личности, педагог должен признать за ребенком право на построение собственного, индивидуального социального опыта. В педагогическом процессе для этого требуется особая технология, получившая название «педагогическая поддержка». </a:t>
            </a:r>
          </a:p>
        </p:txBody>
      </p:sp>
    </p:spTree>
    <p:extLst>
      <p:ext uri="{BB962C8B-B14F-4D97-AF65-F5344CB8AC3E}">
        <p14:creationId xmlns:p14="http://schemas.microsoft.com/office/powerpoint/2010/main" val="2681038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836712"/>
            <a:ext cx="6965245" cy="1202485"/>
          </a:xfrm>
        </p:spPr>
        <p:txBody>
          <a:bodyPr>
            <a:no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Содержательно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технология педагогической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поддержки направлена: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2119256"/>
            <a:ext cx="7344816" cy="404604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поддержку здоровья и физических сил ребенка: организацию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здоровье-сберегающего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режима жизни детей, приобщение их к индивидуально подобранным формам двигательной активности, к занятиям, укрепляющим здоровье; поддержку их стремления избавиться от вредных привычек, разрушающих здоровье;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поддержку интеллектуального развития детей: выявление и развитие познавательных интересов каждого ребенка, создание ему условий для успешной учебной деятельности, помощь в выборе индивидуального образовательного маршрута, в том числе, выходящего в область будущей профессии;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0211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836712"/>
            <a:ext cx="6965245" cy="1202485"/>
          </a:xfrm>
        </p:spPr>
        <p:txBody>
          <a:bodyPr>
            <a:no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Содержательно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технология педагогической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поддержки направлена: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2119256"/>
            <a:ext cx="7344816" cy="40460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поддержку ребенка в области общения: создание условий для гуманистического взаимодействия детей, помощь в сознательном выборе поведения, поддержку проявления индивидуальных способностей детей в досуговой деятельности;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поддержку семьи ребенка: изучение семейных отношений, взаимодействие с наиболее авторитетными для ребенка членами семьи.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049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Гуманистические максимы,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которые сформулировал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Газман</a:t>
            </a:r>
            <a:r>
              <a:rPr lang="ru-RU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119257"/>
            <a:ext cx="7344816" cy="360381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ребенок не может быть средством в достижении педагогических целей;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самореализация педагога — в творческой самореализации ребенка;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всегда принимай ребенка таким, какой он есть, в его постоянном изменении;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все трудности непринятия преодолевай нравственными средствами;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 унижай достоинства своей личности и личности ребенка;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799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Гуманистические максимы,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которые сформулировал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Газман</a:t>
            </a:r>
            <a:r>
              <a:rPr lang="ru-RU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119256"/>
            <a:ext cx="7344816" cy="39740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-дети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— носители грядущей культуры, соизмеряй свою культуру с культурой растущего поколения; воспитание — диалог культур;</a:t>
            </a:r>
          </a:p>
          <a:p>
            <a:pPr marL="0" indent="0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не сравнивай никого ни с кем, сравнивать можно результаты действий;</a:t>
            </a:r>
          </a:p>
          <a:p>
            <a:pPr marL="0" indent="0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доверяй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— не проверяй!</a:t>
            </a:r>
          </a:p>
          <a:p>
            <a:pPr marL="0" indent="0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признавай право на ошибку и не суди за нее;</a:t>
            </a:r>
          </a:p>
          <a:p>
            <a:pPr marL="0" indent="0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умей признать свою ошибку;</a:t>
            </a:r>
          </a:p>
          <a:p>
            <a:pPr marL="0" indent="0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защищай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ребенка, учи его защищаться.</a:t>
            </a: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6901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Технологический алгоритм педагогической поддержки включает 5 этапов: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2276872"/>
            <a:ext cx="7416824" cy="38164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1.Диагностический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этап.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2. Поисковый этап.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Договорный этап.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4.Деятельностный этап.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5. Рефлексивный этап.</a:t>
            </a:r>
          </a:p>
        </p:txBody>
      </p:sp>
    </p:spTree>
    <p:extLst>
      <p:ext uri="{BB962C8B-B14F-4D97-AF65-F5344CB8AC3E}">
        <p14:creationId xmlns:p14="http://schemas.microsoft.com/office/powerpoint/2010/main" val="918703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836712"/>
            <a:ext cx="6965245" cy="1202485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Семь шагов рефлексивной деятельности ребёнка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119257"/>
            <a:ext cx="7488832" cy="36038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шаг первый: ребенок с помощью педагога должен проявить свое эмоциональное состояние, которое покажет, что у него возникла проблема;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шаг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второй: в беседе, через систему вопросов, педагог помогает ребенку успокоиться и осознать свою проблему;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шаг третий: в дальнейшей беседе ребенок определяет свое отношение к проблеме — боится он ее или готов взяться за ее решение;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54560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836712"/>
            <a:ext cx="6965245" cy="1202485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Семь шагов рефлексивной деятельности ребёнка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119256"/>
            <a:ext cx="7488832" cy="397403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шаг четвертый: ребенок размышляет над тем, что конкретно, когда и с кем он будет делать для разрешения обнаруженной проблемы;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шаг пятый: ребенком совместно с педагогом рассматривается несколько путей решения проблемы, осуществляется выбор наиболее приемлемого;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шаг шестой: разрабатывается и обсуждается с педагогом план-проект своей деятельности;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шаг седьмой: во время реализации проекта ребенок и педагог постоянно обсуждают, что получилось, а что нет, стоит ли это дальше делать или отказаться от задуманного.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06635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7</TotalTime>
  <Words>526</Words>
  <Application>Microsoft Office PowerPoint</Application>
  <PresentationFormat>Экран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Кнопка</vt:lpstr>
      <vt:lpstr>Технология педагогической поддержки</vt:lpstr>
      <vt:lpstr>Ее автором является замечательный педагог-новатор Олег Семенович Газман (1936-1996)</vt:lpstr>
      <vt:lpstr>Содержательно технология педагогической поддержки направлена:</vt:lpstr>
      <vt:lpstr>Содержательно технология педагогической поддержки направлена:</vt:lpstr>
      <vt:lpstr>Гуманистические максимы, которые сформулировал Газман:</vt:lpstr>
      <vt:lpstr>Гуманистические максимы, которые сформулировал Газман:</vt:lpstr>
      <vt:lpstr>Технологический алгоритм педагогической поддержки включает 5 этапов:</vt:lpstr>
      <vt:lpstr>Семь шагов рефлексивной деятельности ребёнка</vt:lpstr>
      <vt:lpstr>Семь шагов рефлексивной деятельности ребёнка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педагогической поддержки</dc:title>
  <dc:creator>Adm</dc:creator>
  <cp:lastModifiedBy>Adm</cp:lastModifiedBy>
  <cp:revision>2</cp:revision>
  <dcterms:created xsi:type="dcterms:W3CDTF">2020-03-30T10:01:27Z</dcterms:created>
  <dcterms:modified xsi:type="dcterms:W3CDTF">2020-03-30T10:20:09Z</dcterms:modified>
</cp:coreProperties>
</file>