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7" r:id="rId3"/>
    <p:sldId id="264" r:id="rId4"/>
    <p:sldId id="271" r:id="rId5"/>
    <p:sldId id="265" r:id="rId6"/>
    <p:sldId id="266" r:id="rId7"/>
    <p:sldId id="268" r:id="rId8"/>
    <p:sldId id="272" r:id="rId9"/>
    <p:sldId id="273" r:id="rId10"/>
    <p:sldId id="274" r:id="rId11"/>
    <p:sldId id="269" r:id="rId12"/>
    <p:sldId id="276" r:id="rId13"/>
    <p:sldId id="270" r:id="rId14"/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94684" autoAdjust="0"/>
  </p:normalViewPr>
  <p:slideViewPr>
    <p:cSldViewPr>
      <p:cViewPr>
        <p:scale>
          <a:sx n="73" d="100"/>
          <a:sy n="73" d="100"/>
        </p:scale>
        <p:origin x="-12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Book Antiqua" pitchFamily="18" charset="0"/>
                <a:cs typeface="Aharoni" pitchFamily="2" charset="-79"/>
              </a:rPr>
              <a:t>«Назови </a:t>
            </a:r>
            <a:br>
              <a:rPr lang="ru-RU" sz="7200" b="1" dirty="0" smtClean="0">
                <a:solidFill>
                  <a:srgbClr val="C00000"/>
                </a:solidFill>
                <a:latin typeface="Book Antiqua" pitchFamily="18" charset="0"/>
                <a:cs typeface="Aharoni" pitchFamily="2" charset="-79"/>
              </a:rPr>
            </a:br>
            <a:r>
              <a:rPr lang="ru-RU" sz="7200" b="1" dirty="0" smtClean="0">
                <a:solidFill>
                  <a:srgbClr val="C00000"/>
                </a:solidFill>
                <a:latin typeface="Book Antiqua" pitchFamily="18" charset="0"/>
                <a:cs typeface="Aharoni" pitchFamily="2" charset="-79"/>
              </a:rPr>
              <a:t>профессию»</a:t>
            </a:r>
            <a:endParaRPr lang="ru-RU" sz="7200" b="1" dirty="0">
              <a:solidFill>
                <a:srgbClr val="C00000"/>
              </a:solidFill>
              <a:latin typeface="Book Antiqua" pitchFamily="18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УЧИТЕЛЬ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0242" name="Picture 2" descr="C:\Users\- -\Desktop\Лексическая темаПРОФЕССИИ\напечатала\Марина Л.Е Откр занятие Все работы хороши\Угадай профессии\school03021[1]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39" y="1538762"/>
            <a:ext cx="5832649" cy="5229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ПИЛОТ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6146" name="Picture 2" descr="C:\Users\- -\Desktop\Лексическая темаПРОФЕССИИ\напечатала\Марина Л.Е Откр занятие Все работы хороши\Угадай профессии\89981441_0013013Pilot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ПЕКАРЬ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8"/>
          <p:cNvPicPr>
            <a:picLocks noGrp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9" y="1556792"/>
            <a:ext cx="684076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chemeClr val="accent5"/>
                </a:solidFill>
              </a:rPr>
              <a:t>Физкультминутка «Самолёты»</a:t>
            </a:r>
            <a:endParaRPr lang="ru-RU" sz="72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Дидактическая игра</a:t>
            </a:r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b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«Кому что нужно для работы»</a:t>
            </a:r>
            <a:b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sz="3200" i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(из серии: «Четвертый лишний»)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292080" y="5445224"/>
            <a:ext cx="3394720" cy="68093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844824"/>
            <a:ext cx="3691235" cy="36912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65" y="165252"/>
            <a:ext cx="2277102" cy="21116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8452" y="165252"/>
            <a:ext cx="2066524" cy="21836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4319889"/>
            <a:ext cx="2328791" cy="23287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3508550"/>
            <a:ext cx="2088231" cy="287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6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820536"/>
            <a:ext cx="3312369" cy="29883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11" y="4264960"/>
            <a:ext cx="2156941" cy="23595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12" y="176268"/>
            <a:ext cx="2326060" cy="2244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0248" y="176269"/>
            <a:ext cx="1742633" cy="24402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04664"/>
            <a:ext cx="2788343" cy="18842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88224" y="3907073"/>
            <a:ext cx="2290744" cy="269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02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942106"/>
            <a:ext cx="3600399" cy="33591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34" y="151510"/>
            <a:ext cx="1976233" cy="20683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4950" y="151510"/>
            <a:ext cx="2119370" cy="22879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68" y="4656061"/>
            <a:ext cx="1757363" cy="19526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7866" y="552291"/>
            <a:ext cx="1428750" cy="12668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54516" y="4830208"/>
            <a:ext cx="1460237" cy="187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54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800864"/>
            <a:ext cx="2592288" cy="31797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9954" y="264886"/>
            <a:ext cx="2521358" cy="22579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8723" y="3904022"/>
            <a:ext cx="2866953" cy="28217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307476"/>
            <a:ext cx="3198406" cy="22137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12" y="156022"/>
            <a:ext cx="2180147" cy="246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7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2342" y="1340768"/>
            <a:ext cx="2909818" cy="3888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65" y="3887026"/>
            <a:ext cx="1828800" cy="2697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0901" y="187287"/>
            <a:ext cx="2854963" cy="20863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718" y="424149"/>
            <a:ext cx="2314919" cy="23149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8808" y="3713852"/>
            <a:ext cx="2095367" cy="279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10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ВОСПИТАТЕЛЬ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Users\- -\Desktop\Лексическая темаПРОФЕССИИ\напечатала\Марина Л.Е Откр занятие Все работы хороши\Угадай профессии\78305891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1" y="1575564"/>
            <a:ext cx="3384375" cy="4887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839818"/>
            <a:ext cx="2736304" cy="31733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718" y="305391"/>
            <a:ext cx="2396169" cy="25180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0" y="3943064"/>
            <a:ext cx="2143125" cy="26955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340" y="3514272"/>
            <a:ext cx="2507796" cy="33437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0423" y="409103"/>
            <a:ext cx="2313632" cy="231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169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934379"/>
            <a:ext cx="3384375" cy="31377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36" y="198304"/>
            <a:ext cx="2441948" cy="19343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866" y="4423387"/>
            <a:ext cx="2351909" cy="22025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47582"/>
            <a:ext cx="2911163" cy="30973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4024992"/>
            <a:ext cx="2336580" cy="258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10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ДОКТОР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036" name="Picture 12" descr="C:\Users\- -\Desktop\Лексическая темаПРОФЕССИИ\напечатала\Марина Л.Е Откр занятие Все работы хороши\Угадай профессии\08labgi0l1255397126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9029" y="1764587"/>
            <a:ext cx="3353171" cy="4886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ШОФЁР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- -\Desktop\Лексическая темаПРОФЕССИИ\напечатала\Марина Л.Е Откр занятие Все работы хороши\Угадай профессии\58083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33094"/>
            <a:ext cx="5760640" cy="4694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ДВОРНИК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- -\Desktop\Лексическая темаПРОФЕССИИ\напечатала\Марина Л.Е Откр занятие Все работы хороши\Угадай профессии\1112039_original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5" y="1579086"/>
            <a:ext cx="4176463" cy="5095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ПОВАР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Users\- -\Desktop\Лексическая темаПРОФЕССИИ\напечатала\Марина Л.Е Откр занятие Все работы хороши\Угадай профессии\10108186_64202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1" y="1635448"/>
            <a:ext cx="4093540" cy="4889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ПОЖАРНЫЙ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7170" name="Picture 2" descr="C:\Users\- -\Desktop\Лексическая темаПРОФЕССИИ\напечатала\Марина Л.Е Откр занятие Все работы хороши\Угадай профессии\image9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5399" y="1520757"/>
            <a:ext cx="5076885" cy="5004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ПАРИКМАХЕР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8194" name="Picture 2" descr="C:\Users\- -\Desktop\Лексическая темаПРОФЕССИИ\напечатала\Марина Л.Е Откр занятие Все работы хороши\Угадай профессии\parikmaher_l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499" y="1558924"/>
            <a:ext cx="5038428" cy="5038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ПРОДАВЕЦ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9218" name="Picture 2" descr="C:\Users\- -\Desktop\Лексическая темаПРОФЕССИИ\напечатала\Марина Л.Е Откр занятие Все работы хороши\Угадай профессии\prospekt3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19</Words>
  <Application>Microsoft Office PowerPoint</Application>
  <PresentationFormat>Экран (4:3)</PresentationFormat>
  <Paragraphs>14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«Назови  профессию»</vt:lpstr>
      <vt:lpstr>ВОСПИТАТЕЛЬ</vt:lpstr>
      <vt:lpstr>ДОКТОР</vt:lpstr>
      <vt:lpstr>ШОФЁР</vt:lpstr>
      <vt:lpstr>ДВОРНИК</vt:lpstr>
      <vt:lpstr>ПОВАР</vt:lpstr>
      <vt:lpstr>ПОЖАРНЫЙ</vt:lpstr>
      <vt:lpstr>ПАРИКМАХЕР</vt:lpstr>
      <vt:lpstr>ПРОДАВЕЦ</vt:lpstr>
      <vt:lpstr>УЧИТЕЛЬ</vt:lpstr>
      <vt:lpstr>ПИЛОТ</vt:lpstr>
      <vt:lpstr>ПЕКАРЬ</vt:lpstr>
      <vt:lpstr>Презентация PowerPoint</vt:lpstr>
      <vt:lpstr>Дидактическая игра  «Кому что нужно для работы» (из серии: «Четвертый лишний»)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 -</dc:creator>
  <cp:lastModifiedBy>Земфира</cp:lastModifiedBy>
  <cp:revision>13</cp:revision>
  <dcterms:created xsi:type="dcterms:W3CDTF">2015-04-19T18:05:22Z</dcterms:created>
  <dcterms:modified xsi:type="dcterms:W3CDTF">2017-12-08T18:52:18Z</dcterms:modified>
</cp:coreProperties>
</file>