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69" r:id="rId5"/>
    <p:sldId id="259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6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yt3.ggpht.com/a/AGF-l78MpXNB4LEYreC9drQqq5dvg7meSlKEEEkmjA=s900-c-k-c0xffffffff-no-rj-m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778674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ds05.infourok.ru/uploads/ex/0b70/000ca217-e0c007ba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get-pdb/25978/bef9a7ae-e217-4fdf-99d7-1142111671c9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rs.mds.yandex.net/get-pdb/2058254/00c031d2-21f3-4703-84ab-138a960d9ae1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c.pics.livejournal.com/b0r0vich0k/82112575/572/572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s://avatars.mds.yandex.net/get-pdb/879561/1fba87c7-57b7-4229-8255-f7dc5873735b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500439"/>
            <a:ext cx="6215074" cy="3357562"/>
          </a:xfrm>
          <a:prstGeom prst="rect">
            <a:avLst/>
          </a:prstGeom>
          <a:noFill/>
        </p:spPr>
      </p:pic>
      <p:pic>
        <p:nvPicPr>
          <p:cNvPr id="17414" name="Picture 6" descr="https://waszeinfo.pl/wp-content/uploads/2016/10/rzeka-ta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5572132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vatars.mds.yandex.net/get-pdb/750997/64219364-eda6-4a3b-a257-72698a454501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yandex.ru/images/_crpd/HLsEY6123/3bbf66R9e/sYMXtRlrHUWi8p-pDIgSQYQtakc_dGzSk2iE1fFTQC26i0vQq-gJl_MACeBmKDnJHQRANpoXRb7dEZl3rs0mO4XWA50QWxRY6__f9U2paxSQKUMGTiU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5286380" cy="3071810"/>
          </a:xfrm>
          <a:prstGeom prst="rect">
            <a:avLst/>
          </a:prstGeom>
          <a:noFill/>
        </p:spPr>
      </p:pic>
      <p:pic>
        <p:nvPicPr>
          <p:cNvPr id="19460" name="Picture 4" descr="https://concept.kg/media/redactor/Maui-5-1024x576_iIw4jT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143220"/>
            <a:ext cx="6143636" cy="37147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https://ds05.infourok.ru/uploads/ex/0f85/0007c42c-48043c68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cdn01.ru/files/users/images/9c/1a/9c1aeb9fe17c0a6719bd08746e4f536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Ноут1</dc:creator>
  <cp:lastModifiedBy>Анна</cp:lastModifiedBy>
  <cp:revision>7</cp:revision>
  <dcterms:created xsi:type="dcterms:W3CDTF">2020-03-06T00:16:03Z</dcterms:created>
  <dcterms:modified xsi:type="dcterms:W3CDTF">2020-05-17T00:12:04Z</dcterms:modified>
</cp:coreProperties>
</file>