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885"/>
    <a:srgbClr val="D0142C"/>
    <a:srgbClr val="0D69E1"/>
    <a:srgbClr val="FB2819"/>
    <a:srgbClr val="00A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100" d="100"/>
          <a:sy n="100" d="100"/>
        </p:scale>
        <p:origin x="-18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738746-0258-4030-9883-9E6CD289E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2D993B1-5C5A-4E24-B367-FF6F93D4D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C2FEF9E-E77B-47CD-8334-CDB39FA9F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C73DC3-E2D1-4F35-ADB3-F2C13BE18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1A8580-0BC4-4888-A355-C9A5EA71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0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8FCC43-DA57-452D-8CA2-E9C79E9CD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F732A6A-1478-456D-957D-CA23F144C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B60EFA4-7E21-47C2-81CD-033916E9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B58A6A8-906C-4D01-A900-B75141224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94FA123-7E84-4E84-941D-6963C5F4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1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34271132-BC92-4E01-8D9B-7FC9199A8D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5B8C2A8-209E-488D-B727-B92F4143D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1B331C-161F-46F0-9066-D752E11A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7443C48-DD29-42C4-AF2A-4248B9CE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E807B5D-D4CA-41E8-9423-DF3740194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7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C4D08C-5512-4742-9162-528DFDFEA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4B771E-E942-4030-BDFC-C714B2FA1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4A3116A-8CFE-44DF-ABF2-EC0FEEC9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EE4BEB5-818B-408C-853D-EC030639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E61F569-86DC-4D98-A82B-523A04D81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61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139FFA-655D-4790-BC50-B823700D1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AD1158F-76D3-45A2-BC68-C11A00095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ED01D0A-4A55-446A-BB4D-9E4417F7B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5626A03-EA6F-4470-B288-C9C5A16EC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3CEFA53-A58A-41A5-AB17-897D3A6F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6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7E3D5E-EC15-4FF0-818D-B20A7AE6B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C022429-1DBD-4AF7-84FF-46795D6690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4FE83A2-187A-4A5D-BA21-182451DB3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7087BC-38B9-493E-996A-410CFB417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F8F357D-0F34-4953-91C2-BA18510D3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1DE6F2-C54B-4651-B86C-7F9DDE4DC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64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2DB1B6-A156-49B9-9EFE-B7C5567B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E315EE4-FDFA-4F7A-BF6B-FDD5D95FE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4156481-B8DD-43E1-A270-3C311C0E1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09435E3-3261-4D5D-B4D8-BF7A004D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2FC79E3-3FB5-4F7B-ACA3-E41C025F58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D3A126C9-99EA-4069-B079-E3C55A22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679DE6E-AF4B-4F47-BC9A-05C7A1A26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BF9731B-F421-4B41-ADE9-4C898028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6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43BA79-85D7-478C-9564-3569AFE9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9EFA159-B429-432E-91FC-EDAF3A49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54C0BA2-0BD0-44C2-8157-E2DE4E0F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7919AD7-A99F-4733-BD3D-8B6969FF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0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C03FFAB-08C9-481E-AF13-1B851E78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545BD92-BE7A-4CE1-ABD6-6A1311A93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EED91461-27A5-4109-88E5-AF6DD60E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1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F80C14-523B-45EB-AE4B-A7FEBF95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9A975E9-FAC4-4CA1-9403-ED8398264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36BCB76-8988-4159-9B34-1779190069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D809385-7841-4E27-963E-043A27840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B944CDB-5B57-4353-A0C6-19823127B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F6C73B4-5714-4DA6-8E3C-52D35E7C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1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9061AC-CC25-42E9-B699-975DA4C03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1625713-3835-423C-84E2-8F69CE268A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67383FB-CAA2-4335-B3BD-DB20700AD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1C5DD4-E936-4C96-94D1-246F96A7E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9B9EBB1-D47B-47D9-8D4D-10E6FA207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1324301-79C1-42FB-AD07-4F27EADD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73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arhlib.ru/2014/08/smelo-po-zebre-shagaya/attachment/9e9509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  <a:extLst>
              <a:ext uri="{837473B0-CC2E-450A-ABE3-18F120FF3D39}">
                <a1611:picAttrSrcUrl xmlns=""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613C71-38BC-4A8C-B367-55B37BE77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F70B207-F6D0-4913-A6F5-4AF64896B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8313D1-F37C-4D79-8DC8-C41996756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2E230-17C6-44E2-8C4E-6383980F8C1F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2BDB374-F743-4532-9058-E1B38E60C4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58AA03A-8B29-4281-A0D4-DF0479990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3BF4-02B8-44A3-9EB4-1DBA5EE5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hlib.ru/2014/08/smelo-po-zebre-shagaya/attachment/9e9509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slide" Target="slide6.xml"/><Relationship Id="rId12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slide" Target="slide5.xml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FCE8CD-D6A9-4891-83CA-2ED0AE69EC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2267"/>
            <a:ext cx="9144000" cy="2016234"/>
          </a:xfrm>
        </p:spPr>
        <p:txBody>
          <a:bodyPr>
            <a:normAutofit/>
          </a:bodyPr>
          <a:lstStyle/>
          <a:p>
            <a:r>
              <a:rPr lang="ru-RU" sz="5400" b="1" dirty="0">
                <a:ln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81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rect">
                      <a:fillToRect l="50000" t="50000" r="50000" b="50000"/>
                    </a:path>
                    <a:tileRect/>
                  </a:gra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ДОРОЖНОГО ДВИЖЕНИЯ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B052515-1003-46BB-8496-D877CAEE1E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4579499"/>
            <a:ext cx="9144000" cy="1655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Мкртчян Ирина Аркадьевна</a:t>
            </a:r>
          </a:p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 ГБОУ школы №315 Пушкинского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4168241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  <a:extLst>
              <a:ext uri="{837473B0-CC2E-450A-ABE3-18F120FF3D39}">
                <a1611:picAttrSrcUrl xmlns=""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B2266F-1845-404C-A928-E9D2D4FE8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233DD69-92C3-47D2-B92B-9F12F5BD60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8367" y="851338"/>
            <a:ext cx="4689231" cy="6858000"/>
          </a:xfrm>
          <a:prstGeom prst="rect">
            <a:avLst/>
          </a:prstGeom>
        </p:spPr>
      </p:pic>
      <p:sp>
        <p:nvSpPr>
          <p:cNvPr id="12" name="Объект 11">
            <a:extLst>
              <a:ext uri="{FF2B5EF4-FFF2-40B4-BE49-F238E27FC236}">
                <a16:creationId xmlns="" xmlns:a16="http://schemas.microsoft.com/office/drawing/2014/main" id="{70D78589-3161-4B3E-AE92-A2D28F78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9840" y="2007475"/>
            <a:ext cx="8494985" cy="448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всегда три глаза,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 не смотрит всеми сразу: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Два любых глазка прищурит,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один не спит, дежурит.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глазами говорит: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«Можно ехать!», «Путь закрыт!»,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Иль «Внимание! Постой!». 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этот постовой…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34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017BD9-16F9-4714-A0B1-CACF65F49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100" y="417678"/>
            <a:ext cx="8305800" cy="1074792"/>
          </a:xfrm>
        </p:spPr>
        <p:txBody>
          <a:bodyPr>
            <a:normAutofit/>
          </a:bodyPr>
          <a:lstStyle/>
          <a:p>
            <a:r>
              <a:rPr lang="ru-RU" sz="3600" b="1" dirty="0">
                <a:ln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81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rect">
                      <a:fillToRect l="50000" t="50000" r="50000" b="50000"/>
                    </a:path>
                    <a:tileRect/>
                  </a:gra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ДОРОЖНОГО ДВИЖЕНИЯ</a:t>
            </a:r>
            <a:endParaRPr lang="ru-RU" sz="3600" dirty="0"/>
          </a:p>
        </p:txBody>
      </p:sp>
      <p:pic>
        <p:nvPicPr>
          <p:cNvPr id="5" name="Рисунок 4" descr="Изображение выглядит как знак&#10;&#10;Автоматически созданное описание">
            <a:hlinkClick r:id="rId2" action="ppaction://hlinksldjump"/>
            <a:extLst>
              <a:ext uri="{FF2B5EF4-FFF2-40B4-BE49-F238E27FC236}">
                <a16:creationId xmlns="" xmlns:a16="http://schemas.microsoft.com/office/drawing/2014/main" id="{BB571D1D-9614-460B-8D3F-59F4A2AF0A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02" y="1646705"/>
            <a:ext cx="2479396" cy="2479396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  <a:extLst>
              <a:ext uri="{FF2B5EF4-FFF2-40B4-BE49-F238E27FC236}">
                <a16:creationId xmlns="" xmlns:a16="http://schemas.microsoft.com/office/drawing/2014/main" id="{F5ACA955-A233-4D76-B26B-CB92ED1503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52083" y1="25500" x2="52083" y2="25500"/>
                        <a14:foregroundMark x1="43917" y1="15833" x2="28917" y2="18500"/>
                        <a14:foregroundMark x1="28917" y1="18500" x2="21833" y2="23417"/>
                        <a14:foregroundMark x1="21833" y1="23417" x2="19417" y2="57167"/>
                        <a14:foregroundMark x1="19417" y1="57167" x2="22083" y2="74833"/>
                        <a14:foregroundMark x1="23156" y1="76746" x2="25368" y2="80689"/>
                        <a14:foregroundMark x1="22083" y1="74833" x2="22807" y2="76124"/>
                        <a14:foregroundMark x1="28469" y1="82715" x2="35250" y2="85500"/>
                        <a14:foregroundMark x1="35250" y1="85500" x2="44667" y2="85750"/>
                        <a14:foregroundMark x1="44667" y1="85750" x2="63333" y2="83917"/>
                        <a14:foregroundMark x1="63333" y1="83917" x2="78583" y2="73917"/>
                        <a14:foregroundMark x1="78583" y1="73917" x2="81917" y2="62667"/>
                        <a14:foregroundMark x1="81917" y1="62667" x2="85750" y2="56750"/>
                        <a14:foregroundMark x1="85750" y1="56750" x2="87500" y2="49917"/>
                        <a14:foregroundMark x1="87500" y1="49917" x2="86000" y2="42167"/>
                        <a14:foregroundMark x1="86000" y1="42167" x2="74417" y2="23333"/>
                        <a14:foregroundMark x1="74417" y1="23333" x2="68167" y2="19000"/>
                        <a14:foregroundMark x1="68167" y1="19000" x2="46667" y2="13000"/>
                        <a14:foregroundMark x1="46667" y1="13000" x2="42417" y2="12917"/>
                        <a14:foregroundMark x1="77083" y1="43583" x2="21083" y2="37000"/>
                        <a14:foregroundMark x1="21083" y1="37000" x2="13750" y2="40500"/>
                        <a14:foregroundMark x1="13750" y1="40500" x2="11917" y2="47250"/>
                        <a14:foregroundMark x1="11917" y1="47250" x2="16250" y2="53083"/>
                        <a14:foregroundMark x1="16250" y1="53083" x2="37917" y2="62833"/>
                        <a14:foregroundMark x1="37917" y1="62833" x2="67583" y2="63500"/>
                        <a14:foregroundMark x1="67583" y1="63500" x2="74750" y2="63000"/>
                        <a14:foregroundMark x1="74750" y1="63000" x2="80500" y2="58083"/>
                        <a14:foregroundMark x1="80500" y1="58083" x2="83083" y2="49417"/>
                        <a14:foregroundMark x1="83083" y1="49417" x2="77500" y2="42333"/>
                        <a14:foregroundMark x1="77500" y1="42333" x2="75083" y2="41333"/>
                        <a14:foregroundMark x1="71833" y1="46667" x2="15500" y2="47000"/>
                        <a14:foregroundMark x1="15500" y1="47000" x2="23917" y2="51750"/>
                        <a14:foregroundMark x1="23917" y1="51750" x2="75417" y2="54917"/>
                        <a14:foregroundMark x1="75417" y1="54917" x2="74167" y2="48083"/>
                        <a14:foregroundMark x1="74167" y1="48083" x2="72167" y2="46833"/>
                        <a14:foregroundMark x1="69667" y1="18583" x2="62833" y2="14000"/>
                        <a14:foregroundMark x1="62833" y1="14000" x2="48417" y2="11083"/>
                        <a14:foregroundMark x1="48417" y1="11083" x2="35937" y2="13700"/>
                        <a14:foregroundMark x1="27342" y1="19094" x2="32250" y2="23333"/>
                        <a14:foregroundMark x1="32250" y1="23333" x2="46917" y2="20333"/>
                        <a14:foregroundMark x1="46917" y1="20333" x2="57417" y2="20333"/>
                        <a14:foregroundMark x1="57417" y1="20333" x2="68917" y2="19833"/>
                        <a14:foregroundMark x1="71083" y1="18583" x2="46250" y2="11583"/>
                        <a14:foregroundMark x1="46250" y1="11583" x2="38333" y2="13167"/>
                        <a14:foregroundMark x1="38333" y1="13167" x2="45333" y2="17750"/>
                        <a14:foregroundMark x1="45333" y1="17750" x2="52417" y2="18333"/>
                        <a14:foregroundMark x1="52417" y1="18333" x2="65083" y2="17083"/>
                        <a14:foregroundMark x1="26217" y1="19594" x2="25500" y2="19917"/>
                        <a14:foregroundMark x1="32167" y1="16917" x2="27422" y2="19052"/>
                        <a14:foregroundMark x1="25500" y1="19917" x2="21333" y2="26583"/>
                        <a14:foregroundMark x1="21333" y1="26583" x2="15250" y2="31833"/>
                        <a14:foregroundMark x1="15250" y1="31833" x2="13417" y2="39417"/>
                        <a14:foregroundMark x1="13417" y1="39417" x2="20833" y2="35083"/>
                        <a14:foregroundMark x1="20833" y1="35083" x2="26250" y2="29000"/>
                        <a14:foregroundMark x1="26250" y1="29000" x2="28167" y2="22167"/>
                        <a14:foregroundMark x1="28167" y1="22167" x2="25750" y2="19500"/>
                        <a14:foregroundMark x1="22167" y1="28417" x2="15583" y2="32833"/>
                        <a14:foregroundMark x1="15583" y1="32833" x2="15917" y2="40250"/>
                        <a14:foregroundMark x1="15917" y1="40250" x2="21667" y2="35417"/>
                        <a14:foregroundMark x1="21667" y1="35417" x2="22000" y2="27667"/>
                        <a14:foregroundMark x1="22000" y1="27667" x2="21083" y2="27167"/>
                        <a14:foregroundMark x1="14333" y1="49000" x2="12500" y2="56333"/>
                        <a14:foregroundMark x1="12500" y1="56333" x2="13694" y2="63075"/>
                        <a14:foregroundMark x1="14719" y1="65720" x2="17917" y2="71250"/>
                        <a14:foregroundMark x1="17917" y1="71250" x2="21750" y2="63917"/>
                        <a14:foregroundMark x1="21750" y1="63917" x2="18917" y2="56583"/>
                        <a14:foregroundMark x1="18917" y1="56583" x2="14250" y2="51583"/>
                        <a14:foregroundMark x1="16083" y1="52833" x2="12829" y2="57910"/>
                        <a14:foregroundMark x1="16168" y1="69459" x2="18750" y2="71833"/>
                        <a14:foregroundMark x1="18750" y1="71833" x2="22500" y2="65500"/>
                        <a14:foregroundMark x1="22500" y1="65500" x2="19333" y2="58917"/>
                        <a14:foregroundMark x1="19333" y1="58917" x2="13917" y2="54000"/>
                        <a14:foregroundMark x1="13917" y1="54000" x2="13917" y2="54000"/>
                        <a14:foregroundMark x1="16833" y1="57417" x2="14333" y2="64750"/>
                        <a14:foregroundMark x1="17221" y1="72176" x2="19417" y2="65750"/>
                        <a14:foregroundMark x1="19417" y1="65750" x2="16583" y2="57833"/>
                        <a14:foregroundMark x1="16583" y1="57833" x2="15750" y2="57417"/>
                        <a14:foregroundMark x1="39083" y1="83750" x2="25750" y2="74750"/>
                        <a14:foregroundMark x1="25750" y1="74750" x2="18417" y2="72250"/>
                        <a14:foregroundMark x1="22505" y1="77230" x2="23000" y2="77833"/>
                        <a14:foregroundMark x1="18417" y1="72250" x2="19786" y2="73917"/>
                        <a14:foregroundMark x1="29530" y1="81049" x2="39750" y2="86083"/>
                        <a14:foregroundMark x1="23000" y1="77833" x2="29172" y2="80873"/>
                        <a14:foregroundMark x1="39750" y1="86083" x2="39833" y2="85417"/>
                        <a14:foregroundMark x1="19083" y1="70750" x2="19569" y2="74078"/>
                        <a14:foregroundMark x1="20314" y1="75699" x2="20500" y2="72583"/>
                        <a14:foregroundMark x1="20167" y1="78167" x2="20221" y2="77267"/>
                        <a14:foregroundMark x1="83000" y1="58583" x2="78167" y2="67750"/>
                        <a14:foregroundMark x1="78167" y1="67750" x2="82394" y2="68259"/>
                        <a14:foregroundMark x1="86360" y1="62402" x2="86667" y2="60917"/>
                        <a14:foregroundMark x1="86667" y1="60917" x2="82417" y2="56917"/>
                        <a14:foregroundMark x1="84583" y1="61083" x2="85333" y2="60750"/>
                        <a14:foregroundMark x1="76250" y1="26250" x2="80583" y2="31917"/>
                        <a14:foregroundMark x1="80583" y1="31917" x2="79167" y2="29333"/>
                        <a14:foregroundMark x1="87000" y1="59250" x2="85083" y2="66083"/>
                        <a14:foregroundMark x1="85083" y1="66083" x2="86083" y2="60917"/>
                        <a14:foregroundMark x1="84250" y1="65250" x2="84583" y2="66250"/>
                        <a14:foregroundMark x1="84083" y1="66250" x2="84583" y2="66250"/>
                        <a14:backgroundMark x1="24917" y1="81167" x2="27583" y2="82667"/>
                        <a14:backgroundMark x1="18667" y1="74750" x2="21583" y2="77917"/>
                        <a14:backgroundMark x1="19750" y1="79333" x2="20917" y2="76583"/>
                        <a14:backgroundMark x1="27250" y1="82667" x2="28500" y2="82667"/>
                        <a14:backgroundMark x1="10417" y1="60500" x2="15583" y2="73833"/>
                        <a14:backgroundMark x1="15583" y1="73833" x2="12083" y2="62167"/>
                        <a14:backgroundMark x1="11917" y1="59833" x2="12083" y2="59667"/>
                        <a14:backgroundMark x1="19250" y1="77000" x2="20167" y2="77333"/>
                        <a14:backgroundMark x1="35500" y1="13083" x2="27750" y2="14333"/>
                        <a14:backgroundMark x1="27750" y1="14333" x2="33250" y2="12917"/>
                        <a14:backgroundMark x1="31250" y1="14750" x2="24833" y2="18083"/>
                        <a14:backgroundMark x1="24833" y1="18083" x2="28500" y2="13417"/>
                        <a14:backgroundMark x1="85132" y1="66097" x2="84083" y2="70250"/>
                        <a14:backgroundMark x1="84083" y1="70250" x2="84609" y2="66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302" y="1528149"/>
            <a:ext cx="2479396" cy="2479396"/>
          </a:xfrm>
          <a:prstGeom prst="rect">
            <a:avLst/>
          </a:prstGeom>
        </p:spPr>
      </p:pic>
      <p:pic>
        <p:nvPicPr>
          <p:cNvPr id="8" name="Рисунок 7" descr="Изображение выглядит как коллекция картинок&#10;&#10;Автоматически созданное описание">
            <a:hlinkClick r:id="rId7" action="ppaction://hlinksldjump"/>
            <a:extLst>
              <a:ext uri="{FF2B5EF4-FFF2-40B4-BE49-F238E27FC236}">
                <a16:creationId xmlns="" xmlns:a16="http://schemas.microsoft.com/office/drawing/2014/main" id="{7A7489D2-CA45-4B5E-81AD-AB739775183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9202" y="1835008"/>
            <a:ext cx="1899744" cy="1899744"/>
          </a:xfrm>
          <a:prstGeom prst="rect">
            <a:avLst/>
          </a:prstGeom>
        </p:spPr>
      </p:pic>
      <p:pic>
        <p:nvPicPr>
          <p:cNvPr id="9" name="Рисунок 8">
            <a:hlinkClick r:id="rId9" action="ppaction://hlinksldjump"/>
            <a:extLst>
              <a:ext uri="{FF2B5EF4-FFF2-40B4-BE49-F238E27FC236}">
                <a16:creationId xmlns="" xmlns:a16="http://schemas.microsoft.com/office/drawing/2014/main" id="{A7CD4903-8FAF-4115-9FD9-9684EDDD2E2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250" b="95556" l="10000" r="90000">
                        <a14:foregroundMark x1="46218" y1="3669" x2="43556" y2="5694"/>
                        <a14:foregroundMark x1="43556" y1="5694" x2="40445" y2="11497"/>
                        <a14:foregroundMark x1="36066" y1="22005" x2="35667" y2="26250"/>
                        <a14:foregroundMark x1="35667" y1="26250" x2="24444" y2="52222"/>
                        <a14:foregroundMark x1="24444" y1="52222" x2="15111" y2="63889"/>
                        <a14:foregroundMark x1="15111" y1="63889" x2="9111" y2="84861"/>
                        <a14:foregroundMark x1="9111" y1="84861" x2="13556" y2="91111"/>
                        <a14:foregroundMark x1="13556" y1="91111" x2="20889" y2="91389"/>
                        <a14:foregroundMark x1="20889" y1="91389" x2="28667" y2="90972"/>
                        <a14:foregroundMark x1="28667" y1="90972" x2="83778" y2="92222"/>
                        <a14:foregroundMark x1="83778" y1="92222" x2="89222" y2="89583"/>
                        <a14:foregroundMark x1="89222" y1="89583" x2="90222" y2="82639"/>
                        <a14:foregroundMark x1="90222" y1="82639" x2="60556" y2="20972"/>
                        <a14:foregroundMark x1="60556" y1="20972" x2="56222" y2="15694"/>
                        <a14:foregroundMark x1="56222" y1="15694" x2="53111" y2="8750"/>
                        <a14:foregroundMark x1="53111" y1="8750" x2="48617" y2="3951"/>
                        <a14:foregroundMark x1="54889" y1="28056" x2="36000" y2="30000"/>
                        <a14:foregroundMark x1="36000" y1="30000" x2="31333" y2="36528"/>
                        <a14:foregroundMark x1="31333" y1="36528" x2="27778" y2="48333"/>
                        <a14:foregroundMark x1="27778" y1="48333" x2="27556" y2="57500"/>
                        <a14:foregroundMark x1="27556" y1="57500" x2="29667" y2="66944"/>
                        <a14:foregroundMark x1="29667" y1="66944" x2="33889" y2="74306"/>
                        <a14:foregroundMark x1="33889" y1="74306" x2="46000" y2="82500"/>
                        <a14:foregroundMark x1="46000" y1="82500" x2="53667" y2="83472"/>
                        <a14:foregroundMark x1="53667" y1="83472" x2="59778" y2="80833"/>
                        <a14:foregroundMark x1="59778" y1="80833" x2="66111" y2="74028"/>
                        <a14:foregroundMark x1="66111" y1="74028" x2="69111" y2="66944"/>
                        <a14:foregroundMark x1="69111" y1="66944" x2="68667" y2="56528"/>
                        <a14:foregroundMark x1="68667" y1="56528" x2="61333" y2="40139"/>
                        <a14:foregroundMark x1="61333" y1="40139" x2="48778" y2="27778"/>
                        <a14:foregroundMark x1="52444" y1="27500" x2="42333" y2="32361"/>
                        <a14:foregroundMark x1="42333" y1="32361" x2="33000" y2="48889"/>
                        <a14:foregroundMark x1="33000" y1="48889" x2="31778" y2="56528"/>
                        <a14:foregroundMark x1="31778" y1="56528" x2="39444" y2="64306"/>
                        <a14:foregroundMark x1="39444" y1="64306" x2="48111" y2="67778"/>
                        <a14:foregroundMark x1="48111" y1="67778" x2="55000" y2="68194"/>
                        <a14:foregroundMark x1="55000" y1="68194" x2="60222" y2="60139"/>
                        <a14:foregroundMark x1="60222" y1="60139" x2="59444" y2="46944"/>
                        <a14:foregroundMark x1="59444" y1="46944" x2="55667" y2="38472"/>
                        <a14:foregroundMark x1="55667" y1="38472" x2="50778" y2="33611"/>
                        <a14:foregroundMark x1="50778" y1="33611" x2="47778" y2="33056"/>
                        <a14:foregroundMark x1="56444" y1="38889" x2="37222" y2="40833"/>
                        <a14:foregroundMark x1="37222" y1="40833" x2="31889" y2="50694"/>
                        <a14:foregroundMark x1="31889" y1="50694" x2="32778" y2="60694"/>
                        <a14:foregroundMark x1="32778" y1="60694" x2="36778" y2="66944"/>
                        <a14:foregroundMark x1="36778" y1="66944" x2="64111" y2="77500"/>
                        <a14:foregroundMark x1="64111" y1="77500" x2="70000" y2="78333"/>
                        <a14:foregroundMark x1="70000" y1="78333" x2="72444" y2="69028"/>
                        <a14:foregroundMark x1="72444" y1="69028" x2="70333" y2="58472"/>
                        <a14:foregroundMark x1="70333" y1="58472" x2="58556" y2="46389"/>
                        <a14:foregroundMark x1="58556" y1="46389" x2="46889" y2="40833"/>
                        <a14:foregroundMark x1="49667" y1="42083" x2="34889" y2="47083"/>
                        <a14:foregroundMark x1="34889" y1="47083" x2="29333" y2="55139"/>
                        <a14:foregroundMark x1="29333" y1="55139" x2="29333" y2="65278"/>
                        <a14:foregroundMark x1="29333" y1="65278" x2="35556" y2="74861"/>
                        <a14:foregroundMark x1="35556" y1="74861" x2="55667" y2="84722"/>
                        <a14:foregroundMark x1="55667" y1="84722" x2="63556" y2="86250"/>
                        <a14:foregroundMark x1="63556" y1="86250" x2="68111" y2="81389"/>
                        <a14:foregroundMark x1="68111" y1="81389" x2="68000" y2="65556"/>
                        <a14:foregroundMark x1="68000" y1="65556" x2="64778" y2="57361"/>
                        <a14:foregroundMark x1="64778" y1="57361" x2="58111" y2="49444"/>
                        <a14:foregroundMark x1="58111" y1="49444" x2="53000" y2="46250"/>
                        <a14:foregroundMark x1="53000" y1="46250" x2="45556" y2="45000"/>
                        <a14:foregroundMark x1="45556" y1="45000" x2="38889" y2="46667"/>
                        <a14:foregroundMark x1="38889" y1="46667" x2="38444" y2="47083"/>
                        <a14:foregroundMark x1="55444" y1="46528" x2="48333" y2="44028"/>
                        <a14:foregroundMark x1="48333" y1="44028" x2="38333" y2="45417"/>
                        <a14:foregroundMark x1="38333" y1="45417" x2="32111" y2="48472"/>
                        <a14:foregroundMark x1="32111" y1="48472" x2="30222" y2="55972"/>
                        <a14:foregroundMark x1="30222" y1="55972" x2="30889" y2="63056"/>
                        <a14:foregroundMark x1="30889" y1="63056" x2="37667" y2="71389"/>
                        <a14:foregroundMark x1="37667" y1="71389" x2="54444" y2="75972"/>
                        <a14:foregroundMark x1="54444" y1="75972" x2="62222" y2="75833"/>
                        <a14:foregroundMark x1="62222" y1="75833" x2="67111" y2="69444"/>
                        <a14:foregroundMark x1="67111" y1="69444" x2="68111" y2="59306"/>
                        <a14:foregroundMark x1="68111" y1="59306" x2="63889" y2="49583"/>
                        <a14:foregroundMark x1="63889" y1="49583" x2="48667" y2="44167"/>
                        <a14:foregroundMark x1="48667" y1="44167" x2="45556" y2="44306"/>
                        <a14:foregroundMark x1="56889" y1="48472" x2="44889" y2="48056"/>
                        <a14:foregroundMark x1="44889" y1="48056" x2="40000" y2="51667"/>
                        <a14:foregroundMark x1="40000" y1="51667" x2="39778" y2="58750"/>
                        <a14:foregroundMark x1="39778" y1="58750" x2="50556" y2="67500"/>
                        <a14:foregroundMark x1="50556" y1="67500" x2="66222" y2="71806"/>
                        <a14:foregroundMark x1="66222" y1="71806" x2="72000" y2="70139"/>
                        <a14:foregroundMark x1="72000" y1="70139" x2="72444" y2="63056"/>
                        <a14:foregroundMark x1="72444" y1="63056" x2="68556" y2="54028"/>
                        <a14:foregroundMark x1="68556" y1="54028" x2="53333" y2="45278"/>
                        <a14:foregroundMark x1="53333" y1="45278" x2="46000" y2="43333"/>
                        <a14:foregroundMark x1="46000" y1="43333" x2="44778" y2="43472"/>
                        <a14:foregroundMark x1="61111" y1="52917" x2="41778" y2="51111"/>
                        <a14:foregroundMark x1="41778" y1="51111" x2="43333" y2="59028"/>
                        <a14:foregroundMark x1="43333" y1="59028" x2="57778" y2="61806"/>
                        <a14:foregroundMark x1="57778" y1="61806" x2="60444" y2="52917"/>
                        <a14:foregroundMark x1="60444" y1="52917" x2="56111" y2="50694"/>
                        <a14:foregroundMark x1="35333" y1="46806" x2="29667" y2="51667"/>
                        <a14:foregroundMark x1="29667" y1="51667" x2="30444" y2="59722"/>
                        <a14:foregroundMark x1="30444" y1="59722" x2="37667" y2="62639"/>
                        <a14:foregroundMark x1="37667" y1="62639" x2="43778" y2="60278"/>
                        <a14:foregroundMark x1="43778" y1="60278" x2="43778" y2="51250"/>
                        <a14:foregroundMark x1="43778" y1="51250" x2="38889" y2="47083"/>
                        <a14:foregroundMark x1="38889" y1="47083" x2="35667" y2="47639"/>
                        <a14:foregroundMark x1="61889" y1="51528" x2="47000" y2="57500"/>
                        <a14:foregroundMark x1="47000" y1="57500" x2="50222" y2="64583"/>
                        <a14:foregroundMark x1="50222" y1="64583" x2="56333" y2="65694"/>
                        <a14:foregroundMark x1="56333" y1="65694" x2="63556" y2="65278"/>
                        <a14:foregroundMark x1="63556" y1="65278" x2="65333" y2="57778"/>
                        <a14:foregroundMark x1="65333" y1="57778" x2="56667" y2="49167"/>
                        <a14:foregroundMark x1="56667" y1="49167" x2="50667" y2="48333"/>
                        <a14:foregroundMark x1="50667" y1="48333" x2="50111" y2="52361"/>
                        <a14:foregroundMark x1="61667" y1="55139" x2="47889" y2="55417"/>
                        <a14:foregroundMark x1="47889" y1="55417" x2="58000" y2="56806"/>
                        <a14:foregroundMark x1="38111" y1="47917" x2="32222" y2="48611"/>
                        <a14:foregroundMark x1="32222" y1="48611" x2="31556" y2="56111"/>
                        <a14:foregroundMark x1="31556" y1="56111" x2="37000" y2="62083"/>
                        <a14:foregroundMark x1="37000" y1="62083" x2="44333" y2="63056"/>
                        <a14:foregroundMark x1="44333" y1="63056" x2="43889" y2="54167"/>
                        <a14:foregroundMark x1="43889" y1="54167" x2="33444" y2="45833"/>
                        <a14:foregroundMark x1="35889" y1="47083" x2="31444" y2="51667"/>
                        <a14:foregroundMark x1="31444" y1="51667" x2="33778" y2="58333"/>
                        <a14:foregroundMark x1="33778" y1="58333" x2="40778" y2="59444"/>
                        <a14:foregroundMark x1="40778" y1="59444" x2="41000" y2="51389"/>
                        <a14:foregroundMark x1="41000" y1="51389" x2="34778" y2="46528"/>
                        <a14:foregroundMark x1="50778" y1="13889" x2="45222" y2="16667"/>
                        <a14:foregroundMark x1="45222" y1="16667" x2="44111" y2="25278"/>
                        <a14:foregroundMark x1="44111" y1="25278" x2="48111" y2="30417"/>
                        <a14:foregroundMark x1="48111" y1="30417" x2="52333" y2="23194"/>
                        <a14:foregroundMark x1="52333" y1="23194" x2="50778" y2="15000"/>
                        <a14:foregroundMark x1="50778" y1="15000" x2="49111" y2="14167"/>
                        <a14:foregroundMark x1="47444" y1="11250" x2="46333" y2="18611"/>
                        <a14:foregroundMark x1="46333" y1="18611" x2="53333" y2="20972"/>
                        <a14:foregroundMark x1="53333" y1="20972" x2="53000" y2="13611"/>
                        <a14:foregroundMark x1="53000" y1="13611" x2="46778" y2="10833"/>
                        <a14:foregroundMark x1="46778" y1="10833" x2="45778" y2="11528"/>
                        <a14:foregroundMark x1="44222" y1="5694" x2="39141" y2="9995"/>
                        <a14:foregroundMark x1="21994" y1="46125" x2="18778" y2="54861"/>
                        <a14:foregroundMark x1="18778" y1="54861" x2="33111" y2="37639"/>
                        <a14:foregroundMark x1="33111" y1="37639" x2="36000" y2="30139"/>
                        <a14:foregroundMark x1="36000" y1="30139" x2="36061" y2="22015"/>
                        <a14:foregroundMark x1="16889" y1="62083" x2="11800" y2="69055"/>
                        <a14:foregroundMark x1="8482" y1="76233" x2="7222" y2="89167"/>
                        <a14:foregroundMark x1="7222" y1="89167" x2="12444" y2="92917"/>
                        <a14:foregroundMark x1="12444" y1="92917" x2="23889" y2="95417"/>
                        <a14:foregroundMark x1="23889" y1="95417" x2="30333" y2="95278"/>
                        <a14:foregroundMark x1="30333" y1="95278" x2="35667" y2="90278"/>
                        <a14:foregroundMark x1="35667" y1="90278" x2="41667" y2="87778"/>
                        <a14:foregroundMark x1="41667" y1="87778" x2="40222" y2="75000"/>
                        <a14:foregroundMark x1="40222" y1="75000" x2="34889" y2="68333"/>
                        <a14:foregroundMark x1="34889" y1="68333" x2="18889" y2="61944"/>
                        <a14:foregroundMark x1="18889" y1="61944" x2="17222" y2="63194"/>
                        <a14:foregroundMark x1="38444" y1="71528" x2="22667" y2="70139"/>
                        <a14:foregroundMark x1="22667" y1="70139" x2="16778" y2="74028"/>
                        <a14:foregroundMark x1="16778" y1="74028" x2="21111" y2="81806"/>
                        <a14:foregroundMark x1="21111" y1="81806" x2="27333" y2="83472"/>
                        <a14:foregroundMark x1="27333" y1="83472" x2="33444" y2="82639"/>
                        <a14:foregroundMark x1="33444" y1="82639" x2="34000" y2="74861"/>
                        <a14:foregroundMark x1="34000" y1="74861" x2="32222" y2="72639"/>
                        <a14:foregroundMark x1="32222" y1="70556" x2="22444" y2="71806"/>
                        <a14:foregroundMark x1="22444" y1="71806" x2="19222" y2="78889"/>
                        <a14:foregroundMark x1="19222" y1="78889" x2="26778" y2="80833"/>
                        <a14:foregroundMark x1="26778" y1="80833" x2="32667" y2="80694"/>
                        <a14:foregroundMark x1="32667" y1="80694" x2="33667" y2="71111"/>
                        <a14:foregroundMark x1="33667" y1="71111" x2="30667" y2="69028"/>
                        <a14:foregroundMark x1="72000" y1="71389" x2="66333" y2="78333"/>
                        <a14:foregroundMark x1="66333" y1="78333" x2="66333" y2="86389"/>
                        <a14:foregroundMark x1="66333" y1="86389" x2="75333" y2="90417"/>
                        <a14:foregroundMark x1="75333" y1="90417" x2="81444" y2="89722"/>
                        <a14:foregroundMark x1="81444" y1="89722" x2="82222" y2="81806"/>
                        <a14:foregroundMark x1="82222" y1="81806" x2="76667" y2="74167"/>
                        <a14:foregroundMark x1="76667" y1="74167" x2="69889" y2="69722"/>
                        <a14:foregroundMark x1="69889" y1="69722" x2="64222" y2="70556"/>
                        <a14:foregroundMark x1="64222" y1="70556" x2="64222" y2="70556"/>
                        <a14:foregroundMark x1="81667" y1="77361" x2="67444" y2="75278"/>
                        <a14:foregroundMark x1="67444" y1="75278" x2="62778" y2="80278"/>
                        <a14:foregroundMark x1="62778" y1="80278" x2="66778" y2="86111"/>
                        <a14:foregroundMark x1="66778" y1="86111" x2="73667" y2="87778"/>
                        <a14:foregroundMark x1="73667" y1="87778" x2="80778" y2="86528"/>
                        <a14:foregroundMark x1="80778" y1="86528" x2="79778" y2="78472"/>
                        <a14:foregroundMark x1="79778" y1="78472" x2="75111" y2="75278"/>
                        <a14:foregroundMark x1="88889" y1="88333" x2="81889" y2="89583"/>
                        <a14:foregroundMark x1="81889" y1="89583" x2="77111" y2="93889"/>
                        <a14:foregroundMark x1="77111" y1="93889" x2="83667" y2="93333"/>
                        <a14:foregroundMark x1="83667" y1="93333" x2="87889" y2="88889"/>
                        <a14:foregroundMark x1="89111" y1="89444" x2="83222" y2="92361"/>
                        <a14:foregroundMark x1="83222" y1="92361" x2="88667" y2="94583"/>
                        <a14:foregroundMark x1="88667" y1="94583" x2="88778" y2="91667"/>
                        <a14:foregroundMark x1="77556" y1="93472" x2="33556" y2="92778"/>
                        <a14:foregroundMark x1="76556" y1="93611" x2="32222" y2="93333"/>
                        <a14:foregroundMark x1="66778" y1="95694" x2="31000" y2="93194"/>
                        <a14:foregroundMark x1="62667" y1="23889" x2="57667" y2="10694"/>
                        <a14:foregroundMark x1="49888" y1="3570" x2="49741" y2="3436"/>
                        <a14:foregroundMark x1="57667" y1="10694" x2="50236" y2="3889"/>
                        <a14:foregroundMark x1="56333" y1="9167" x2="52667" y2="3889"/>
                        <a14:foregroundMark x1="52667" y1="3889" x2="50812" y2="2614"/>
                        <a14:foregroundMark x1="24667" y1="46389" x2="28000" y2="40139"/>
                        <a14:foregroundMark x1="28000" y1="40139" x2="29778" y2="33056"/>
                        <a14:foregroundMark x1="29778" y1="33056" x2="36778" y2="22778"/>
                        <a14:foregroundMark x1="33444" y1="26667" x2="36742" y2="19878"/>
                        <a14:foregroundMark x1="37111" y1="20139" x2="40889" y2="14861"/>
                        <a14:foregroundMark x1="40889" y1="14861" x2="40556" y2="12222"/>
                        <a14:foregroundMark x1="40000" y1="12778" x2="37667" y2="19167"/>
                        <a14:foregroundMark x1="37667" y1="19167" x2="36778" y2="20278"/>
                        <a14:foregroundMark x1="52000" y1="3056" x2="46222" y2="3194"/>
                        <a14:foregroundMark x1="46222" y1="3194" x2="44444" y2="4306"/>
                        <a14:backgroundMark x1="34600" y1="18140" x2="21556" y2="45833"/>
                        <a14:backgroundMark x1="35556" y1="16111" x2="34732" y2="17860"/>
                        <a14:backgroundMark x1="35333" y1="15417" x2="36621" y2="13501"/>
                        <a14:backgroundMark x1="38035" y1="11726" x2="39000" y2="10417"/>
                        <a14:backgroundMark x1="35111" y1="15694" x2="36516" y2="13788"/>
                        <a14:backgroundMark x1="39000" y1="10417" x2="38229" y2="11830"/>
                        <a14:backgroundMark x1="6222" y1="75833" x2="11000" y2="71944"/>
                        <a14:backgroundMark x1="51000" y1="1111" x2="51556" y2="9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229" y="4280337"/>
            <a:ext cx="3099245" cy="2479396"/>
          </a:xfrm>
          <a:prstGeom prst="rect">
            <a:avLst/>
          </a:prstGeom>
        </p:spPr>
      </p:pic>
      <p:pic>
        <p:nvPicPr>
          <p:cNvPr id="1030" name="Picture 6" descr="https://tagil.ws/news/photo/2019_08/3535_1.jpg">
            <a:hlinkClick r:id="rId12" action="ppaction://hlinksldjump"/>
            <a:extLst>
              <a:ext uri="{FF2B5EF4-FFF2-40B4-BE49-F238E27FC236}">
                <a16:creationId xmlns="" xmlns:a16="http://schemas.microsoft.com/office/drawing/2014/main" id="{73460274-9E2C-44C0-9E52-A49A36F0D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2528" y="4280337"/>
            <a:ext cx="2479396" cy="247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65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44D361-17B5-4AE8-BD53-60CC3EAAB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773" y="460319"/>
            <a:ext cx="10515600" cy="1325563"/>
          </a:xfrm>
        </p:spPr>
        <p:txBody>
          <a:bodyPr/>
          <a:lstStyle/>
          <a:p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</a:p>
        </p:txBody>
      </p:sp>
      <p:pic>
        <p:nvPicPr>
          <p:cNvPr id="4" name="Объект 3" descr="Изображение выглядит как знак&#10;&#10;Автоматически созданное описание">
            <a:extLst>
              <a:ext uri="{FF2B5EF4-FFF2-40B4-BE49-F238E27FC236}">
                <a16:creationId xmlns="" xmlns:a16="http://schemas.microsoft.com/office/drawing/2014/main" id="{CDDD9DE4-738C-448C-A5FB-1F8F2EDF6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46343"/>
            <a:ext cx="4351338" cy="435133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1FF4D76-FD2D-4633-BDBF-E6AD3AC186B0}"/>
              </a:ext>
            </a:extLst>
          </p:cNvPr>
          <p:cNvSpPr/>
          <p:nvPr/>
        </p:nvSpPr>
        <p:spPr>
          <a:xfrm>
            <a:off x="4908332" y="2206075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пути ребят – дорога,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 ездит быстро, много.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Светофора рядом нет,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дорожный даст совет.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Надо, чуть вперед пройти,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«Зебра» на пути.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«Пешеходный переход» –</a:t>
            </a:r>
            <a:b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A0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двигаться вперед.</a:t>
            </a:r>
          </a:p>
        </p:txBody>
      </p:sp>
      <p:sp>
        <p:nvSpPr>
          <p:cNvPr id="6" name="Стрелка: вправо 5">
            <a:hlinkClick r:id="rId3" action="ppaction://hlinksldjump"/>
            <a:extLst>
              <a:ext uri="{FF2B5EF4-FFF2-40B4-BE49-F238E27FC236}">
                <a16:creationId xmlns="" xmlns:a16="http://schemas.microsoft.com/office/drawing/2014/main" id="{0B6FA82A-C3B3-47A1-89CC-2EB27ED495D1}"/>
              </a:ext>
            </a:extLst>
          </p:cNvPr>
          <p:cNvSpPr/>
          <p:nvPr/>
        </p:nvSpPr>
        <p:spPr>
          <a:xfrm>
            <a:off x="10163504" y="5478547"/>
            <a:ext cx="1681655" cy="1030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12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F66C5A-BE48-491D-BE3A-8BC898A1C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128" y="503036"/>
            <a:ext cx="7233744" cy="1332447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ЗАПРЕЩЕНО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A1C3F6E-D4F4-4402-978F-8756BA097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1695" y="2691695"/>
            <a:ext cx="5801711" cy="347001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Тормози водитель. Стой!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- запрет перед тобой.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строгий этот знак, 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въехал ты впросак.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знак ты соблюдать,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B28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 кирпич» не заезжать.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682B9BC-75DD-4ADF-888A-6B66D12A18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2083" y1="25500" x2="52083" y2="25500"/>
                        <a14:foregroundMark x1="43917" y1="15833" x2="28917" y2="18500"/>
                        <a14:foregroundMark x1="28917" y1="18500" x2="21833" y2="23417"/>
                        <a14:foregroundMark x1="21833" y1="23417" x2="19417" y2="57167"/>
                        <a14:foregroundMark x1="19417" y1="57167" x2="22083" y2="74833"/>
                        <a14:foregroundMark x1="23156" y1="76746" x2="25368" y2="80689"/>
                        <a14:foregroundMark x1="22083" y1="74833" x2="22807" y2="76124"/>
                        <a14:foregroundMark x1="28469" y1="82715" x2="35250" y2="85500"/>
                        <a14:foregroundMark x1="35250" y1="85500" x2="44667" y2="85750"/>
                        <a14:foregroundMark x1="44667" y1="85750" x2="63333" y2="83917"/>
                        <a14:foregroundMark x1="63333" y1="83917" x2="78583" y2="73917"/>
                        <a14:foregroundMark x1="78583" y1="73917" x2="81917" y2="62667"/>
                        <a14:foregroundMark x1="81917" y1="62667" x2="85750" y2="56750"/>
                        <a14:foregroundMark x1="85750" y1="56750" x2="87500" y2="49917"/>
                        <a14:foregroundMark x1="87500" y1="49917" x2="86000" y2="42167"/>
                        <a14:foregroundMark x1="86000" y1="42167" x2="74417" y2="23333"/>
                        <a14:foregroundMark x1="74417" y1="23333" x2="68167" y2="19000"/>
                        <a14:foregroundMark x1="68167" y1="19000" x2="46667" y2="13000"/>
                        <a14:foregroundMark x1="46667" y1="13000" x2="42417" y2="12917"/>
                        <a14:foregroundMark x1="77083" y1="43583" x2="21083" y2="37000"/>
                        <a14:foregroundMark x1="21083" y1="37000" x2="13750" y2="40500"/>
                        <a14:foregroundMark x1="13750" y1="40500" x2="11917" y2="47250"/>
                        <a14:foregroundMark x1="11917" y1="47250" x2="16250" y2="53083"/>
                        <a14:foregroundMark x1="16250" y1="53083" x2="37917" y2="62833"/>
                        <a14:foregroundMark x1="37917" y1="62833" x2="67583" y2="63500"/>
                        <a14:foregroundMark x1="67583" y1="63500" x2="74750" y2="63000"/>
                        <a14:foregroundMark x1="74750" y1="63000" x2="80500" y2="58083"/>
                        <a14:foregroundMark x1="80500" y1="58083" x2="83083" y2="49417"/>
                        <a14:foregroundMark x1="83083" y1="49417" x2="77500" y2="42333"/>
                        <a14:foregroundMark x1="77500" y1="42333" x2="75083" y2="41333"/>
                        <a14:foregroundMark x1="71833" y1="46667" x2="15500" y2="47000"/>
                        <a14:foregroundMark x1="15500" y1="47000" x2="23917" y2="51750"/>
                        <a14:foregroundMark x1="23917" y1="51750" x2="75417" y2="54917"/>
                        <a14:foregroundMark x1="75417" y1="54917" x2="74167" y2="48083"/>
                        <a14:foregroundMark x1="74167" y1="48083" x2="72167" y2="46833"/>
                        <a14:foregroundMark x1="69667" y1="18583" x2="62833" y2="14000"/>
                        <a14:foregroundMark x1="62833" y1="14000" x2="48417" y2="11083"/>
                        <a14:foregroundMark x1="48417" y1="11083" x2="35937" y2="13700"/>
                        <a14:foregroundMark x1="27342" y1="19094" x2="32250" y2="23333"/>
                        <a14:foregroundMark x1="32250" y1="23333" x2="46917" y2="20333"/>
                        <a14:foregroundMark x1="46917" y1="20333" x2="57417" y2="20333"/>
                        <a14:foregroundMark x1="57417" y1="20333" x2="68917" y2="19833"/>
                        <a14:foregroundMark x1="71083" y1="18583" x2="46250" y2="11583"/>
                        <a14:foregroundMark x1="46250" y1="11583" x2="38333" y2="13167"/>
                        <a14:foregroundMark x1="38333" y1="13167" x2="45333" y2="17750"/>
                        <a14:foregroundMark x1="45333" y1="17750" x2="52417" y2="18333"/>
                        <a14:foregroundMark x1="52417" y1="18333" x2="65083" y2="17083"/>
                        <a14:foregroundMark x1="26217" y1="19594" x2="25500" y2="19917"/>
                        <a14:foregroundMark x1="32167" y1="16917" x2="27422" y2="19052"/>
                        <a14:foregroundMark x1="25500" y1="19917" x2="21333" y2="26583"/>
                        <a14:foregroundMark x1="21333" y1="26583" x2="15250" y2="31833"/>
                        <a14:foregroundMark x1="15250" y1="31833" x2="13417" y2="39417"/>
                        <a14:foregroundMark x1="13417" y1="39417" x2="20833" y2="35083"/>
                        <a14:foregroundMark x1="20833" y1="35083" x2="26250" y2="29000"/>
                        <a14:foregroundMark x1="26250" y1="29000" x2="28167" y2="22167"/>
                        <a14:foregroundMark x1="28167" y1="22167" x2="25750" y2="19500"/>
                        <a14:foregroundMark x1="22167" y1="28417" x2="15583" y2="32833"/>
                        <a14:foregroundMark x1="15583" y1="32833" x2="15917" y2="40250"/>
                        <a14:foregroundMark x1="15917" y1="40250" x2="21667" y2="35417"/>
                        <a14:foregroundMark x1="21667" y1="35417" x2="22000" y2="27667"/>
                        <a14:foregroundMark x1="22000" y1="27667" x2="21083" y2="27167"/>
                        <a14:foregroundMark x1="14333" y1="49000" x2="12500" y2="56333"/>
                        <a14:foregroundMark x1="12500" y1="56333" x2="13694" y2="63075"/>
                        <a14:foregroundMark x1="14719" y1="65720" x2="17917" y2="71250"/>
                        <a14:foregroundMark x1="17917" y1="71250" x2="21750" y2="63917"/>
                        <a14:foregroundMark x1="21750" y1="63917" x2="18917" y2="56583"/>
                        <a14:foregroundMark x1="18917" y1="56583" x2="14250" y2="51583"/>
                        <a14:foregroundMark x1="16083" y1="52833" x2="12829" y2="57910"/>
                        <a14:foregroundMark x1="16168" y1="69459" x2="18750" y2="71833"/>
                        <a14:foregroundMark x1="18750" y1="71833" x2="22500" y2="65500"/>
                        <a14:foregroundMark x1="22500" y1="65500" x2="19333" y2="58917"/>
                        <a14:foregroundMark x1="19333" y1="58917" x2="13917" y2="54000"/>
                        <a14:foregroundMark x1="13917" y1="54000" x2="13917" y2="54000"/>
                        <a14:foregroundMark x1="16833" y1="57417" x2="14333" y2="64750"/>
                        <a14:foregroundMark x1="17221" y1="72176" x2="19417" y2="65750"/>
                        <a14:foregroundMark x1="19417" y1="65750" x2="16583" y2="57833"/>
                        <a14:foregroundMark x1="16583" y1="57833" x2="15750" y2="57417"/>
                        <a14:foregroundMark x1="39083" y1="83750" x2="25750" y2="74750"/>
                        <a14:foregroundMark x1="25750" y1="74750" x2="18417" y2="72250"/>
                        <a14:foregroundMark x1="22505" y1="77230" x2="23000" y2="77833"/>
                        <a14:foregroundMark x1="18417" y1="72250" x2="19786" y2="73917"/>
                        <a14:foregroundMark x1="29530" y1="81049" x2="39750" y2="86083"/>
                        <a14:foregroundMark x1="23000" y1="77833" x2="29172" y2="80873"/>
                        <a14:foregroundMark x1="39750" y1="86083" x2="39833" y2="85417"/>
                        <a14:foregroundMark x1="19083" y1="70750" x2="19569" y2="74078"/>
                        <a14:foregroundMark x1="20314" y1="75699" x2="20500" y2="72583"/>
                        <a14:foregroundMark x1="20167" y1="78167" x2="20221" y2="77267"/>
                        <a14:foregroundMark x1="83000" y1="58583" x2="78167" y2="67750"/>
                        <a14:foregroundMark x1="78167" y1="67750" x2="82394" y2="68259"/>
                        <a14:foregroundMark x1="86360" y1="62402" x2="86667" y2="60917"/>
                        <a14:foregroundMark x1="86667" y1="60917" x2="82417" y2="56917"/>
                        <a14:foregroundMark x1="84583" y1="61083" x2="85333" y2="60750"/>
                        <a14:foregroundMark x1="76250" y1="26250" x2="80583" y2="31917"/>
                        <a14:foregroundMark x1="80583" y1="31917" x2="79167" y2="29333"/>
                        <a14:foregroundMark x1="87000" y1="59250" x2="85083" y2="66083"/>
                        <a14:foregroundMark x1="85083" y1="66083" x2="86083" y2="60917"/>
                        <a14:foregroundMark x1="84250" y1="65250" x2="84583" y2="66250"/>
                        <a14:foregroundMark x1="84083" y1="66250" x2="84583" y2="66250"/>
                        <a14:backgroundMark x1="24917" y1="81167" x2="27583" y2="82667"/>
                        <a14:backgroundMark x1="18667" y1="74750" x2="21583" y2="77917"/>
                        <a14:backgroundMark x1="19750" y1="79333" x2="20917" y2="76583"/>
                        <a14:backgroundMark x1="27250" y1="82667" x2="28500" y2="82667"/>
                        <a14:backgroundMark x1="10417" y1="60500" x2="15583" y2="73833"/>
                        <a14:backgroundMark x1="15583" y1="73833" x2="12083" y2="62167"/>
                        <a14:backgroundMark x1="11917" y1="59833" x2="12083" y2="59667"/>
                        <a14:backgroundMark x1="19250" y1="77000" x2="20167" y2="77333"/>
                        <a14:backgroundMark x1="35500" y1="13083" x2="27750" y2="14333"/>
                        <a14:backgroundMark x1="27750" y1="14333" x2="33250" y2="12917"/>
                        <a14:backgroundMark x1="31250" y1="14750" x2="24833" y2="18083"/>
                        <a14:backgroundMark x1="24833" y1="18083" x2="28500" y2="13417"/>
                        <a14:backgroundMark x1="85132" y1="66097" x2="84083" y2="70250"/>
                        <a14:backgroundMark x1="84083" y1="70250" x2="84609" y2="66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40" y="2047921"/>
            <a:ext cx="3811629" cy="3811629"/>
          </a:xfrm>
          <a:prstGeom prst="rect">
            <a:avLst/>
          </a:prstGeom>
        </p:spPr>
      </p:pic>
      <p:sp>
        <p:nvSpPr>
          <p:cNvPr id="5" name="Стрелка: вправо 4">
            <a:hlinkClick r:id="rId4" action="ppaction://hlinksldjump"/>
            <a:extLst>
              <a:ext uri="{FF2B5EF4-FFF2-40B4-BE49-F238E27FC236}">
                <a16:creationId xmlns="" xmlns:a16="http://schemas.microsoft.com/office/drawing/2014/main" id="{E43733DD-ACE6-4007-A8E7-36F8B0CE2E52}"/>
              </a:ext>
            </a:extLst>
          </p:cNvPr>
          <p:cNvSpPr/>
          <p:nvPr/>
        </p:nvSpPr>
        <p:spPr>
          <a:xfrm>
            <a:off x="10163504" y="5478547"/>
            <a:ext cx="1681655" cy="1030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3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86BDA4-377A-4BD9-8778-9841D912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5458" y="429795"/>
            <a:ext cx="6561083" cy="1137854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 ПЕРЕХОД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58B7110-F2E7-40F8-B603-9415ACB3F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7311" y="4682359"/>
            <a:ext cx="4824248" cy="21756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каждый пешеход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подземный этот ход.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он не украшает,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машинам не мешает!</a:t>
            </a:r>
          </a:p>
        </p:txBody>
      </p:sp>
      <p:pic>
        <p:nvPicPr>
          <p:cNvPr id="4" name="Рисунок 3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CEEA7B25-5EE5-4F9C-9A95-4AE70568D4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5" y="1769283"/>
            <a:ext cx="3319433" cy="331943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65EA6BCB-5C19-4CBD-B75E-09015B3CFC5E}"/>
              </a:ext>
            </a:extLst>
          </p:cNvPr>
          <p:cNvSpPr/>
          <p:nvPr/>
        </p:nvSpPr>
        <p:spPr>
          <a:xfrm>
            <a:off x="4887311" y="1493787"/>
            <a:ext cx="63070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D69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рядом нет пешеходного перехода или светофора, посмотри внимательно, может быть рядом есть ПОДЗЕМНЫЙ ПЕРЕХОД!</a:t>
            </a:r>
          </a:p>
        </p:txBody>
      </p:sp>
      <p:sp>
        <p:nvSpPr>
          <p:cNvPr id="7" name="Стрелка: вправо 6">
            <a:hlinkClick r:id="rId3" action="ppaction://hlinksldjump"/>
            <a:extLst>
              <a:ext uri="{FF2B5EF4-FFF2-40B4-BE49-F238E27FC236}">
                <a16:creationId xmlns="" xmlns:a16="http://schemas.microsoft.com/office/drawing/2014/main" id="{804823CC-1863-4D90-BBCA-1108CC94B06A}"/>
              </a:ext>
            </a:extLst>
          </p:cNvPr>
          <p:cNvSpPr/>
          <p:nvPr/>
        </p:nvSpPr>
        <p:spPr>
          <a:xfrm>
            <a:off x="10163504" y="5478547"/>
            <a:ext cx="1681655" cy="1030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17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19D32B-A9D2-4A34-95FE-FF995EB56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687" y="491250"/>
            <a:ext cx="1840625" cy="1032750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B19E9C61-2AFD-4428-AA21-08E14C6069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95556" l="10000" r="90000">
                        <a14:foregroundMark x1="46218" y1="3669" x2="43556" y2="5694"/>
                        <a14:foregroundMark x1="43556" y1="5694" x2="40445" y2="11497"/>
                        <a14:foregroundMark x1="36066" y1="22005" x2="35667" y2="26250"/>
                        <a14:foregroundMark x1="35667" y1="26250" x2="24444" y2="52222"/>
                        <a14:foregroundMark x1="24444" y1="52222" x2="15111" y2="63889"/>
                        <a14:foregroundMark x1="15111" y1="63889" x2="9111" y2="84861"/>
                        <a14:foregroundMark x1="9111" y1="84861" x2="13556" y2="91111"/>
                        <a14:foregroundMark x1="13556" y1="91111" x2="20889" y2="91389"/>
                        <a14:foregroundMark x1="20889" y1="91389" x2="28667" y2="90972"/>
                        <a14:foregroundMark x1="28667" y1="90972" x2="83778" y2="92222"/>
                        <a14:foregroundMark x1="83778" y1="92222" x2="89222" y2="89583"/>
                        <a14:foregroundMark x1="89222" y1="89583" x2="90222" y2="82639"/>
                        <a14:foregroundMark x1="90222" y1="82639" x2="60556" y2="20972"/>
                        <a14:foregroundMark x1="60556" y1="20972" x2="56222" y2="15694"/>
                        <a14:foregroundMark x1="56222" y1="15694" x2="53111" y2="8750"/>
                        <a14:foregroundMark x1="53111" y1="8750" x2="48617" y2="3951"/>
                        <a14:foregroundMark x1="54889" y1="28056" x2="36000" y2="30000"/>
                        <a14:foregroundMark x1="36000" y1="30000" x2="31333" y2="36528"/>
                        <a14:foregroundMark x1="31333" y1="36528" x2="27778" y2="48333"/>
                        <a14:foregroundMark x1="27778" y1="48333" x2="27556" y2="57500"/>
                        <a14:foregroundMark x1="27556" y1="57500" x2="29667" y2="66944"/>
                        <a14:foregroundMark x1="29667" y1="66944" x2="33889" y2="74306"/>
                        <a14:foregroundMark x1="33889" y1="74306" x2="46000" y2="82500"/>
                        <a14:foregroundMark x1="46000" y1="82500" x2="53667" y2="83472"/>
                        <a14:foregroundMark x1="53667" y1="83472" x2="59778" y2="80833"/>
                        <a14:foregroundMark x1="59778" y1="80833" x2="66111" y2="74028"/>
                        <a14:foregroundMark x1="66111" y1="74028" x2="69111" y2="66944"/>
                        <a14:foregroundMark x1="69111" y1="66944" x2="68667" y2="56528"/>
                        <a14:foregroundMark x1="68667" y1="56528" x2="61333" y2="40139"/>
                        <a14:foregroundMark x1="61333" y1="40139" x2="48778" y2="27778"/>
                        <a14:foregroundMark x1="52444" y1="27500" x2="42333" y2="32361"/>
                        <a14:foregroundMark x1="42333" y1="32361" x2="33000" y2="48889"/>
                        <a14:foregroundMark x1="33000" y1="48889" x2="31778" y2="56528"/>
                        <a14:foregroundMark x1="31778" y1="56528" x2="39444" y2="64306"/>
                        <a14:foregroundMark x1="39444" y1="64306" x2="48111" y2="67778"/>
                        <a14:foregroundMark x1="48111" y1="67778" x2="55000" y2="68194"/>
                        <a14:foregroundMark x1="55000" y1="68194" x2="60222" y2="60139"/>
                        <a14:foregroundMark x1="60222" y1="60139" x2="59444" y2="46944"/>
                        <a14:foregroundMark x1="59444" y1="46944" x2="55667" y2="38472"/>
                        <a14:foregroundMark x1="55667" y1="38472" x2="50778" y2="33611"/>
                        <a14:foregroundMark x1="50778" y1="33611" x2="47778" y2="33056"/>
                        <a14:foregroundMark x1="56444" y1="38889" x2="37222" y2="40833"/>
                        <a14:foregroundMark x1="37222" y1="40833" x2="31889" y2="50694"/>
                        <a14:foregroundMark x1="31889" y1="50694" x2="32778" y2="60694"/>
                        <a14:foregroundMark x1="32778" y1="60694" x2="36778" y2="66944"/>
                        <a14:foregroundMark x1="36778" y1="66944" x2="64111" y2="77500"/>
                        <a14:foregroundMark x1="64111" y1="77500" x2="70000" y2="78333"/>
                        <a14:foregroundMark x1="70000" y1="78333" x2="72444" y2="69028"/>
                        <a14:foregroundMark x1="72444" y1="69028" x2="70333" y2="58472"/>
                        <a14:foregroundMark x1="70333" y1="58472" x2="58556" y2="46389"/>
                        <a14:foregroundMark x1="58556" y1="46389" x2="46889" y2="40833"/>
                        <a14:foregroundMark x1="49667" y1="42083" x2="34889" y2="47083"/>
                        <a14:foregroundMark x1="34889" y1="47083" x2="29333" y2="55139"/>
                        <a14:foregroundMark x1="29333" y1="55139" x2="29333" y2="65278"/>
                        <a14:foregroundMark x1="29333" y1="65278" x2="35556" y2="74861"/>
                        <a14:foregroundMark x1="35556" y1="74861" x2="55667" y2="84722"/>
                        <a14:foregroundMark x1="55667" y1="84722" x2="63556" y2="86250"/>
                        <a14:foregroundMark x1="63556" y1="86250" x2="68111" y2="81389"/>
                        <a14:foregroundMark x1="68111" y1="81389" x2="68000" y2="65556"/>
                        <a14:foregroundMark x1="68000" y1="65556" x2="64778" y2="57361"/>
                        <a14:foregroundMark x1="64778" y1="57361" x2="58111" y2="49444"/>
                        <a14:foregroundMark x1="58111" y1="49444" x2="53000" y2="46250"/>
                        <a14:foregroundMark x1="53000" y1="46250" x2="45556" y2="45000"/>
                        <a14:foregroundMark x1="45556" y1="45000" x2="38889" y2="46667"/>
                        <a14:foregroundMark x1="38889" y1="46667" x2="38444" y2="47083"/>
                        <a14:foregroundMark x1="55444" y1="46528" x2="48333" y2="44028"/>
                        <a14:foregroundMark x1="48333" y1="44028" x2="38333" y2="45417"/>
                        <a14:foregroundMark x1="38333" y1="45417" x2="32111" y2="48472"/>
                        <a14:foregroundMark x1="32111" y1="48472" x2="30222" y2="55972"/>
                        <a14:foregroundMark x1="30222" y1="55972" x2="30889" y2="63056"/>
                        <a14:foregroundMark x1="30889" y1="63056" x2="37667" y2="71389"/>
                        <a14:foregroundMark x1="37667" y1="71389" x2="54444" y2="75972"/>
                        <a14:foregroundMark x1="54444" y1="75972" x2="62222" y2="75833"/>
                        <a14:foregroundMark x1="62222" y1="75833" x2="67111" y2="69444"/>
                        <a14:foregroundMark x1="67111" y1="69444" x2="68111" y2="59306"/>
                        <a14:foregroundMark x1="68111" y1="59306" x2="63889" y2="49583"/>
                        <a14:foregroundMark x1="63889" y1="49583" x2="48667" y2="44167"/>
                        <a14:foregroundMark x1="48667" y1="44167" x2="45556" y2="44306"/>
                        <a14:foregroundMark x1="56889" y1="48472" x2="44889" y2="48056"/>
                        <a14:foregroundMark x1="44889" y1="48056" x2="40000" y2="51667"/>
                        <a14:foregroundMark x1="40000" y1="51667" x2="39778" y2="58750"/>
                        <a14:foregroundMark x1="39778" y1="58750" x2="50556" y2="67500"/>
                        <a14:foregroundMark x1="50556" y1="67500" x2="66222" y2="71806"/>
                        <a14:foregroundMark x1="66222" y1="71806" x2="72000" y2="70139"/>
                        <a14:foregroundMark x1="72000" y1="70139" x2="72444" y2="63056"/>
                        <a14:foregroundMark x1="72444" y1="63056" x2="68556" y2="54028"/>
                        <a14:foregroundMark x1="68556" y1="54028" x2="53333" y2="45278"/>
                        <a14:foregroundMark x1="53333" y1="45278" x2="46000" y2="43333"/>
                        <a14:foregroundMark x1="46000" y1="43333" x2="44778" y2="43472"/>
                        <a14:foregroundMark x1="61111" y1="52917" x2="41778" y2="51111"/>
                        <a14:foregroundMark x1="41778" y1="51111" x2="43333" y2="59028"/>
                        <a14:foregroundMark x1="43333" y1="59028" x2="57778" y2="61806"/>
                        <a14:foregroundMark x1="57778" y1="61806" x2="60444" y2="52917"/>
                        <a14:foregroundMark x1="60444" y1="52917" x2="56111" y2="50694"/>
                        <a14:foregroundMark x1="35333" y1="46806" x2="29667" y2="51667"/>
                        <a14:foregroundMark x1="29667" y1="51667" x2="30444" y2="59722"/>
                        <a14:foregroundMark x1="30444" y1="59722" x2="37667" y2="62639"/>
                        <a14:foregroundMark x1="37667" y1="62639" x2="43778" y2="60278"/>
                        <a14:foregroundMark x1="43778" y1="60278" x2="43778" y2="51250"/>
                        <a14:foregroundMark x1="43778" y1="51250" x2="38889" y2="47083"/>
                        <a14:foregroundMark x1="38889" y1="47083" x2="35667" y2="47639"/>
                        <a14:foregroundMark x1="61889" y1="51528" x2="47000" y2="57500"/>
                        <a14:foregroundMark x1="47000" y1="57500" x2="50222" y2="64583"/>
                        <a14:foregroundMark x1="50222" y1="64583" x2="56333" y2="65694"/>
                        <a14:foregroundMark x1="56333" y1="65694" x2="63556" y2="65278"/>
                        <a14:foregroundMark x1="63556" y1="65278" x2="65333" y2="57778"/>
                        <a14:foregroundMark x1="65333" y1="57778" x2="56667" y2="49167"/>
                        <a14:foregroundMark x1="56667" y1="49167" x2="50667" y2="48333"/>
                        <a14:foregroundMark x1="50667" y1="48333" x2="50111" y2="52361"/>
                        <a14:foregroundMark x1="61667" y1="55139" x2="47889" y2="55417"/>
                        <a14:foregroundMark x1="47889" y1="55417" x2="58000" y2="56806"/>
                        <a14:foregroundMark x1="38111" y1="47917" x2="32222" y2="48611"/>
                        <a14:foregroundMark x1="32222" y1="48611" x2="31556" y2="56111"/>
                        <a14:foregroundMark x1="31556" y1="56111" x2="37000" y2="62083"/>
                        <a14:foregroundMark x1="37000" y1="62083" x2="44333" y2="63056"/>
                        <a14:foregroundMark x1="44333" y1="63056" x2="43889" y2="54167"/>
                        <a14:foregroundMark x1="43889" y1="54167" x2="33444" y2="45833"/>
                        <a14:foregroundMark x1="35889" y1="47083" x2="31444" y2="51667"/>
                        <a14:foregroundMark x1="31444" y1="51667" x2="33778" y2="58333"/>
                        <a14:foregroundMark x1="33778" y1="58333" x2="40778" y2="59444"/>
                        <a14:foregroundMark x1="40778" y1="59444" x2="41000" y2="51389"/>
                        <a14:foregroundMark x1="41000" y1="51389" x2="34778" y2="46528"/>
                        <a14:foregroundMark x1="50778" y1="13889" x2="45222" y2="16667"/>
                        <a14:foregroundMark x1="45222" y1="16667" x2="44111" y2="25278"/>
                        <a14:foregroundMark x1="44111" y1="25278" x2="48111" y2="30417"/>
                        <a14:foregroundMark x1="48111" y1="30417" x2="52333" y2="23194"/>
                        <a14:foregroundMark x1="52333" y1="23194" x2="50778" y2="15000"/>
                        <a14:foregroundMark x1="50778" y1="15000" x2="49111" y2="14167"/>
                        <a14:foregroundMark x1="47444" y1="11250" x2="46333" y2="18611"/>
                        <a14:foregroundMark x1="46333" y1="18611" x2="53333" y2="20972"/>
                        <a14:foregroundMark x1="53333" y1="20972" x2="53000" y2="13611"/>
                        <a14:foregroundMark x1="53000" y1="13611" x2="46778" y2="10833"/>
                        <a14:foregroundMark x1="46778" y1="10833" x2="45778" y2="11528"/>
                        <a14:foregroundMark x1="44222" y1="5694" x2="39141" y2="9995"/>
                        <a14:foregroundMark x1="21994" y1="46125" x2="18778" y2="54861"/>
                        <a14:foregroundMark x1="18778" y1="54861" x2="33111" y2="37639"/>
                        <a14:foregroundMark x1="33111" y1="37639" x2="36000" y2="30139"/>
                        <a14:foregroundMark x1="36000" y1="30139" x2="36061" y2="22015"/>
                        <a14:foregroundMark x1="16889" y1="62083" x2="11800" y2="69055"/>
                        <a14:foregroundMark x1="8482" y1="76233" x2="7222" y2="89167"/>
                        <a14:foregroundMark x1="7222" y1="89167" x2="12444" y2="92917"/>
                        <a14:foregroundMark x1="12444" y1="92917" x2="23889" y2="95417"/>
                        <a14:foregroundMark x1="23889" y1="95417" x2="30333" y2="95278"/>
                        <a14:foregroundMark x1="30333" y1="95278" x2="35667" y2="90278"/>
                        <a14:foregroundMark x1="35667" y1="90278" x2="41667" y2="87778"/>
                        <a14:foregroundMark x1="41667" y1="87778" x2="40222" y2="75000"/>
                        <a14:foregroundMark x1="40222" y1="75000" x2="34889" y2="68333"/>
                        <a14:foregroundMark x1="34889" y1="68333" x2="18889" y2="61944"/>
                        <a14:foregroundMark x1="18889" y1="61944" x2="17222" y2="63194"/>
                        <a14:foregroundMark x1="38444" y1="71528" x2="22667" y2="70139"/>
                        <a14:foregroundMark x1="22667" y1="70139" x2="16778" y2="74028"/>
                        <a14:foregroundMark x1="16778" y1="74028" x2="21111" y2="81806"/>
                        <a14:foregroundMark x1="21111" y1="81806" x2="27333" y2="83472"/>
                        <a14:foregroundMark x1="27333" y1="83472" x2="33444" y2="82639"/>
                        <a14:foregroundMark x1="33444" y1="82639" x2="34000" y2="74861"/>
                        <a14:foregroundMark x1="34000" y1="74861" x2="32222" y2="72639"/>
                        <a14:foregroundMark x1="32222" y1="70556" x2="22444" y2="71806"/>
                        <a14:foregroundMark x1="22444" y1="71806" x2="19222" y2="78889"/>
                        <a14:foregroundMark x1="19222" y1="78889" x2="26778" y2="80833"/>
                        <a14:foregroundMark x1="26778" y1="80833" x2="32667" y2="80694"/>
                        <a14:foregroundMark x1="32667" y1="80694" x2="33667" y2="71111"/>
                        <a14:foregroundMark x1="33667" y1="71111" x2="30667" y2="69028"/>
                        <a14:foregroundMark x1="72000" y1="71389" x2="66333" y2="78333"/>
                        <a14:foregroundMark x1="66333" y1="78333" x2="66333" y2="86389"/>
                        <a14:foregroundMark x1="66333" y1="86389" x2="75333" y2="90417"/>
                        <a14:foregroundMark x1="75333" y1="90417" x2="81444" y2="89722"/>
                        <a14:foregroundMark x1="81444" y1="89722" x2="82222" y2="81806"/>
                        <a14:foregroundMark x1="82222" y1="81806" x2="76667" y2="74167"/>
                        <a14:foregroundMark x1="76667" y1="74167" x2="69889" y2="69722"/>
                        <a14:foregroundMark x1="69889" y1="69722" x2="64222" y2="70556"/>
                        <a14:foregroundMark x1="64222" y1="70556" x2="64222" y2="70556"/>
                        <a14:foregroundMark x1="81667" y1="77361" x2="67444" y2="75278"/>
                        <a14:foregroundMark x1="67444" y1="75278" x2="62778" y2="80278"/>
                        <a14:foregroundMark x1="62778" y1="80278" x2="66778" y2="86111"/>
                        <a14:foregroundMark x1="66778" y1="86111" x2="73667" y2="87778"/>
                        <a14:foregroundMark x1="73667" y1="87778" x2="80778" y2="86528"/>
                        <a14:foregroundMark x1="80778" y1="86528" x2="79778" y2="78472"/>
                        <a14:foregroundMark x1="79778" y1="78472" x2="75111" y2="75278"/>
                        <a14:foregroundMark x1="88889" y1="88333" x2="81889" y2="89583"/>
                        <a14:foregroundMark x1="81889" y1="89583" x2="77111" y2="93889"/>
                        <a14:foregroundMark x1="77111" y1="93889" x2="83667" y2="93333"/>
                        <a14:foregroundMark x1="83667" y1="93333" x2="87889" y2="88889"/>
                        <a14:foregroundMark x1="89111" y1="89444" x2="83222" y2="92361"/>
                        <a14:foregroundMark x1="83222" y1="92361" x2="88667" y2="94583"/>
                        <a14:foregroundMark x1="88667" y1="94583" x2="88778" y2="91667"/>
                        <a14:foregroundMark x1="77556" y1="93472" x2="33556" y2="92778"/>
                        <a14:foregroundMark x1="76556" y1="93611" x2="32222" y2="93333"/>
                        <a14:foregroundMark x1="66778" y1="95694" x2="31000" y2="93194"/>
                        <a14:foregroundMark x1="62667" y1="23889" x2="57667" y2="10694"/>
                        <a14:foregroundMark x1="49888" y1="3570" x2="49741" y2="3436"/>
                        <a14:foregroundMark x1="57667" y1="10694" x2="50236" y2="3889"/>
                        <a14:foregroundMark x1="56333" y1="9167" x2="52667" y2="3889"/>
                        <a14:foregroundMark x1="52667" y1="3889" x2="50812" y2="2614"/>
                        <a14:foregroundMark x1="24667" y1="46389" x2="28000" y2="40139"/>
                        <a14:foregroundMark x1="28000" y1="40139" x2="29778" y2="33056"/>
                        <a14:foregroundMark x1="29778" y1="33056" x2="36778" y2="22778"/>
                        <a14:foregroundMark x1="33444" y1="26667" x2="36742" y2="19878"/>
                        <a14:foregroundMark x1="37111" y1="20139" x2="40889" y2="14861"/>
                        <a14:foregroundMark x1="40889" y1="14861" x2="40556" y2="12222"/>
                        <a14:foregroundMark x1="40000" y1="12778" x2="37667" y2="19167"/>
                        <a14:foregroundMark x1="37667" y1="19167" x2="36778" y2="20278"/>
                        <a14:foregroundMark x1="52000" y1="3056" x2="46222" y2="3194"/>
                        <a14:foregroundMark x1="46222" y1="3194" x2="44444" y2="4306"/>
                        <a14:backgroundMark x1="34600" y1="18140" x2="21556" y2="45833"/>
                        <a14:backgroundMark x1="35556" y1="16111" x2="34732" y2="17860"/>
                        <a14:backgroundMark x1="35333" y1="15417" x2="36621" y2="13501"/>
                        <a14:backgroundMark x1="38035" y1="11726" x2="39000" y2="10417"/>
                        <a14:backgroundMark x1="35111" y1="15694" x2="36516" y2="13788"/>
                        <a14:backgroundMark x1="39000" y1="10417" x2="38229" y2="11830"/>
                        <a14:backgroundMark x1="6222" y1="75833" x2="11000" y2="71944"/>
                        <a14:backgroundMark x1="51000" y1="1111" x2="51556" y2="9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083" y="1766778"/>
            <a:ext cx="4155555" cy="332444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C64CB4E-7A59-4450-87A4-0DC3A1CF79C5}"/>
              </a:ext>
            </a:extLst>
          </p:cNvPr>
          <p:cNvSpPr/>
          <p:nvPr/>
        </p:nvSpPr>
        <p:spPr>
          <a:xfrm>
            <a:off x="4702721" y="3955508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 дороги дети,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всегда за них в ответе.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плакал их родитель,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внимательней, водитель!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32B4C93-9593-440A-BAC5-31979255B0DD}"/>
              </a:ext>
            </a:extLst>
          </p:cNvPr>
          <p:cNvSpPr/>
          <p:nvPr/>
        </p:nvSpPr>
        <p:spPr>
          <a:xfrm>
            <a:off x="5023287" y="1954924"/>
            <a:ext cx="64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D014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– не место для игр! Будьте аккуратны и играйте только на площадках!</a:t>
            </a:r>
          </a:p>
        </p:txBody>
      </p:sp>
      <p:sp>
        <p:nvSpPr>
          <p:cNvPr id="7" name="Стрелка: вправо 6">
            <a:hlinkClick r:id="rId4" action="ppaction://hlinksldjump"/>
            <a:extLst>
              <a:ext uri="{FF2B5EF4-FFF2-40B4-BE49-F238E27FC236}">
                <a16:creationId xmlns="" xmlns:a16="http://schemas.microsoft.com/office/drawing/2014/main" id="{C54EDFD0-2ACA-400D-A04B-24C7810422C2}"/>
              </a:ext>
            </a:extLst>
          </p:cNvPr>
          <p:cNvSpPr/>
          <p:nvPr/>
        </p:nvSpPr>
        <p:spPr>
          <a:xfrm>
            <a:off x="10163504" y="5478547"/>
            <a:ext cx="1681655" cy="1030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0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163251-047D-4C30-8C92-8E30A7906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603" y="323084"/>
            <a:ext cx="7790793" cy="1190406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АВТОБУСНАЯ ОСТАНОВКА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77C65BF-2C2A-4CF7-BEC6-CBE7A7738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069" y="3429000"/>
            <a:ext cx="5076497" cy="2469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месте пешеход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Терпеливо транспорт ждет.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пешком устал шагать,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17388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Хочет пассажиром стать.</a:t>
            </a:r>
          </a:p>
        </p:txBody>
      </p:sp>
      <p:pic>
        <p:nvPicPr>
          <p:cNvPr id="4" name="Picture 6" descr="https://tagil.ws/news/photo/2019_08/3535_1.jpg">
            <a:extLst>
              <a:ext uri="{FF2B5EF4-FFF2-40B4-BE49-F238E27FC236}">
                <a16:creationId xmlns="" xmlns:a16="http://schemas.microsoft.com/office/drawing/2014/main" id="{BFC1BCF2-FFEB-4052-858B-568EF9F30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293102"/>
            <a:ext cx="3416383" cy="341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hlinkClick r:id="rId3" action="ppaction://hlinksldjump"/>
            <a:extLst>
              <a:ext uri="{FF2B5EF4-FFF2-40B4-BE49-F238E27FC236}">
                <a16:creationId xmlns="" xmlns:a16="http://schemas.microsoft.com/office/drawing/2014/main" id="{91ADA35C-F6DF-4AD7-9907-D81F07697061}"/>
              </a:ext>
            </a:extLst>
          </p:cNvPr>
          <p:cNvSpPr/>
          <p:nvPr/>
        </p:nvSpPr>
        <p:spPr>
          <a:xfrm>
            <a:off x="10163504" y="5478547"/>
            <a:ext cx="1681655" cy="1030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11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135</Words>
  <Application>Microsoft Office PowerPoint</Application>
  <PresentationFormat>Произвольный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ЗНАКИ ДОРОЖНОГО ДВИЖЕНИЯ</vt:lpstr>
      <vt:lpstr>Отгадайте загадку!</vt:lpstr>
      <vt:lpstr>ЗНАКИ ДОРОЖНОГО ДВИЖЕНИЯ</vt:lpstr>
      <vt:lpstr>ПЕШЕХОДНЫЙ ПЕРЕХОД</vt:lpstr>
      <vt:lpstr>ДВИЖЕНИЕ ЗАПРЕЩЕНО</vt:lpstr>
      <vt:lpstr>ПОДЗЕМНЫЙ ПЕРЕХОД</vt:lpstr>
      <vt:lpstr>ДЕТИ</vt:lpstr>
      <vt:lpstr>АВТОБУСНАЯ ОСТАНОВКА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Ирина</dc:creator>
  <cp:lastModifiedBy>Asus</cp:lastModifiedBy>
  <cp:revision>14</cp:revision>
  <dcterms:created xsi:type="dcterms:W3CDTF">2019-09-27T20:05:59Z</dcterms:created>
  <dcterms:modified xsi:type="dcterms:W3CDTF">2020-05-19T07:55:55Z</dcterms:modified>
</cp:coreProperties>
</file>