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9" r:id="rId13"/>
    <p:sldId id="270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80" autoAdjust="0"/>
  </p:normalViewPr>
  <p:slideViewPr>
    <p:cSldViewPr>
      <p:cViewPr varScale="1">
        <p:scale>
          <a:sx n="66" d="100"/>
          <a:sy n="66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C8771-8BF4-4D15-ADF7-16923C8A15E6}" type="datetimeFigureOut">
              <a:rPr lang="ru-RU" smtClean="0"/>
              <a:pPr/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27A89-729A-4179-ADD2-933CE80C30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85720" y="500042"/>
            <a:ext cx="8572560" cy="550072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Изучаем геометрические фигуры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На что похоже?»</a:t>
            </a:r>
          </a:p>
          <a:p>
            <a:pPr algn="ctr"/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Дом\Мои документы\кар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285729"/>
            <a:ext cx="3857651" cy="1928825"/>
          </a:xfrm>
          <a:prstGeom prst="rect">
            <a:avLst/>
          </a:prstGeom>
          <a:noFill/>
        </p:spPr>
      </p:pic>
      <p:pic>
        <p:nvPicPr>
          <p:cNvPr id="8197" name="Picture 5" descr="C:\Documents and Settings\Дом\Мои документы\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57166"/>
            <a:ext cx="2476484" cy="2476484"/>
          </a:xfrm>
          <a:prstGeom prst="rect">
            <a:avLst/>
          </a:prstGeom>
          <a:noFill/>
        </p:spPr>
      </p:pic>
      <p:pic>
        <p:nvPicPr>
          <p:cNvPr id="8198" name="Picture 6" descr="C:\Documents and Settings\Дом\Мои документы\п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285992"/>
            <a:ext cx="3156563" cy="1785950"/>
          </a:xfrm>
          <a:prstGeom prst="rect">
            <a:avLst/>
          </a:prstGeom>
          <a:noFill/>
        </p:spPr>
      </p:pic>
      <p:pic>
        <p:nvPicPr>
          <p:cNvPr id="8199" name="Picture 7" descr="C:\Documents and Settings\Дом\Мои документы\с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143380"/>
            <a:ext cx="3063868" cy="1962790"/>
          </a:xfrm>
          <a:prstGeom prst="rect">
            <a:avLst/>
          </a:prstGeom>
          <a:noFill/>
        </p:spPr>
      </p:pic>
      <p:pic>
        <p:nvPicPr>
          <p:cNvPr id="8200" name="Picture 8" descr="C:\Documents and Settings\Дом\Мои документы\т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4357694"/>
            <a:ext cx="2857500" cy="1933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Дом\Мои документы\т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215238" cy="5626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714488"/>
            <a:ext cx="9144000" cy="286232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ru-RU" sz="6000" b="1" dirty="0" smtClean="0"/>
          </a:p>
          <a:p>
            <a:pPr algn="ctr"/>
            <a:r>
              <a:rPr lang="ru-RU" sz="6000" b="1" dirty="0"/>
              <a:t> </a:t>
            </a:r>
            <a:r>
              <a:rPr lang="ru-RU" sz="6000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ЧТО ПОХОЖ </a:t>
            </a:r>
          </a:p>
          <a:p>
            <a:pPr algn="ctr"/>
            <a:r>
              <a:rPr lang="ru-RU" sz="6000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ТРЕУГОЛЬНИК?</a:t>
            </a:r>
            <a:endParaRPr lang="ru-RU" sz="6000" b="1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C:\Documents and Settings\Дом\Мои документы\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3124" b="9999"/>
          <a:stretch>
            <a:fillRect/>
          </a:stretch>
        </p:blipFill>
        <p:spPr bwMode="auto">
          <a:xfrm>
            <a:off x="428596" y="357166"/>
            <a:ext cx="2166958" cy="2571768"/>
          </a:xfrm>
          <a:prstGeom prst="rect">
            <a:avLst/>
          </a:prstGeom>
          <a:noFill/>
        </p:spPr>
      </p:pic>
      <p:pic>
        <p:nvPicPr>
          <p:cNvPr id="12293" name="Picture 5" descr="C:\Documents and Settings\Дом\Мои документы\калпач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14290"/>
            <a:ext cx="2447927" cy="2447927"/>
          </a:xfrm>
          <a:prstGeom prst="rect">
            <a:avLst/>
          </a:prstGeom>
          <a:noFill/>
        </p:spPr>
      </p:pic>
      <p:pic>
        <p:nvPicPr>
          <p:cNvPr id="12294" name="Picture 6" descr="C:\Documents and Settings\Дом\Мои документы\шап.jpg"/>
          <p:cNvPicPr>
            <a:picLocks noChangeAspect="1" noChangeArrowheads="1"/>
          </p:cNvPicPr>
          <p:nvPr/>
        </p:nvPicPr>
        <p:blipFill>
          <a:blip r:embed="rId4"/>
          <a:srcRect l="11364" t="4261" r="13636" b="10511"/>
          <a:stretch>
            <a:fillRect/>
          </a:stretch>
        </p:blipFill>
        <p:spPr bwMode="auto">
          <a:xfrm>
            <a:off x="6357950" y="3643314"/>
            <a:ext cx="2357454" cy="2857520"/>
          </a:xfrm>
          <a:prstGeom prst="rect">
            <a:avLst/>
          </a:prstGeom>
          <a:noFill/>
        </p:spPr>
      </p:pic>
      <p:pic>
        <p:nvPicPr>
          <p:cNvPr id="12295" name="Picture 7" descr="C:\Documents and Settings\Дом\Мои документы\domik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429000"/>
            <a:ext cx="2381250" cy="3152775"/>
          </a:xfrm>
          <a:prstGeom prst="rect">
            <a:avLst/>
          </a:prstGeom>
          <a:noFill/>
        </p:spPr>
      </p:pic>
      <p:pic>
        <p:nvPicPr>
          <p:cNvPr id="12298" name="Picture 10" descr="C:\Documents and Settings\Дом\Мои документы\линейк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857232"/>
            <a:ext cx="2603504" cy="1545831"/>
          </a:xfrm>
          <a:prstGeom prst="rect">
            <a:avLst/>
          </a:prstGeom>
          <a:noFill/>
        </p:spPr>
      </p:pic>
      <p:pic>
        <p:nvPicPr>
          <p:cNvPr id="12299" name="Picture 11" descr="C:\Documents and Settings\Дом\Мои документы\ф.jpg"/>
          <p:cNvPicPr>
            <a:picLocks noChangeAspect="1" noChangeArrowheads="1"/>
          </p:cNvPicPr>
          <p:nvPr/>
        </p:nvPicPr>
        <p:blipFill>
          <a:blip r:embed="rId7"/>
          <a:srcRect t="4870" r="9278" b="5032"/>
          <a:stretch>
            <a:fillRect/>
          </a:stretch>
        </p:blipFill>
        <p:spPr bwMode="auto">
          <a:xfrm>
            <a:off x="3571868" y="3214686"/>
            <a:ext cx="278608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Дом\Мои документы\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215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i="1" u="sng" dirty="0" smtClean="0">
                <a:solidFill>
                  <a:srgbClr val="990033"/>
                </a:solidFill>
              </a:rPr>
              <a:t>   </a:t>
            </a:r>
          </a:p>
          <a:p>
            <a:pPr>
              <a:buNone/>
            </a:pPr>
            <a:r>
              <a:rPr lang="ru-RU" sz="6000" i="1" dirty="0">
                <a:solidFill>
                  <a:srgbClr val="990033"/>
                </a:solidFill>
              </a:rPr>
              <a:t> </a:t>
            </a:r>
            <a:r>
              <a:rPr lang="ru-RU" sz="6000" i="1" dirty="0" smtClean="0">
                <a:solidFill>
                  <a:srgbClr val="990033"/>
                </a:solidFill>
              </a:rPr>
              <a:t> </a:t>
            </a:r>
          </a:p>
          <a:p>
            <a:pPr>
              <a:buNone/>
            </a:pPr>
            <a:r>
              <a:rPr lang="ru-RU" sz="6000" b="1" i="1" dirty="0">
                <a:solidFill>
                  <a:srgbClr val="990033"/>
                </a:solidFill>
              </a:rPr>
              <a:t> </a:t>
            </a:r>
            <a:r>
              <a:rPr lang="ru-RU" sz="6000" b="1" i="1" dirty="0" smtClean="0">
                <a:solidFill>
                  <a:srgbClr val="990033"/>
                </a:solidFill>
              </a:rPr>
              <a:t>   </a:t>
            </a:r>
            <a:r>
              <a:rPr lang="ru-RU" sz="6000" b="1" i="1" u="sng" dirty="0" smtClean="0">
                <a:solidFill>
                  <a:srgbClr val="990033"/>
                </a:solidFill>
              </a:rPr>
              <a:t>НА ЧТО ПОХОЖ ОВАЛ?</a:t>
            </a:r>
            <a:endParaRPr lang="ru-RU" sz="6000" b="1" i="1" u="sng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3" name="Picture 3" descr="C:\Documents and Settings\Дом\Мои документы\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8372" t="31792" r="25201" b="13294"/>
          <a:stretch>
            <a:fillRect/>
          </a:stretch>
        </p:blipFill>
        <p:spPr bwMode="auto">
          <a:xfrm>
            <a:off x="6072198" y="2357430"/>
            <a:ext cx="2000264" cy="2214578"/>
          </a:xfrm>
          <a:prstGeom prst="rect">
            <a:avLst/>
          </a:prstGeom>
          <a:noFill/>
        </p:spPr>
      </p:pic>
      <p:pic>
        <p:nvPicPr>
          <p:cNvPr id="10246" name="Picture 6" descr="C:\Documents and Settings\Дом\Мои документы\мы.jpg"/>
          <p:cNvPicPr>
            <a:picLocks noChangeAspect="1" noChangeArrowheads="1"/>
          </p:cNvPicPr>
          <p:nvPr/>
        </p:nvPicPr>
        <p:blipFill>
          <a:blip r:embed="rId3"/>
          <a:srcRect l="6653" r="9073" b="14285"/>
          <a:stretch>
            <a:fillRect/>
          </a:stretch>
        </p:blipFill>
        <p:spPr bwMode="auto">
          <a:xfrm>
            <a:off x="6000760" y="0"/>
            <a:ext cx="2714644" cy="2143140"/>
          </a:xfrm>
          <a:prstGeom prst="rect">
            <a:avLst/>
          </a:prstGeom>
          <a:noFill/>
        </p:spPr>
      </p:pic>
      <p:pic>
        <p:nvPicPr>
          <p:cNvPr id="10247" name="Picture 7" descr="C:\Documents and Settings\Дом\Мои документы\г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643446"/>
            <a:ext cx="3429024" cy="1484571"/>
          </a:xfrm>
          <a:prstGeom prst="rect">
            <a:avLst/>
          </a:prstGeom>
          <a:noFill/>
        </p:spPr>
      </p:pic>
      <p:pic>
        <p:nvPicPr>
          <p:cNvPr id="10248" name="Picture 8" descr="C:\Documents and Settings\Дом\Мои документы\кар.jpg"/>
          <p:cNvPicPr>
            <a:picLocks noChangeAspect="1" noChangeArrowheads="1"/>
          </p:cNvPicPr>
          <p:nvPr/>
        </p:nvPicPr>
        <p:blipFill>
          <a:blip r:embed="rId5"/>
          <a:srcRect t="18816" r="19441" b="11294"/>
          <a:stretch>
            <a:fillRect/>
          </a:stretch>
        </p:blipFill>
        <p:spPr bwMode="auto">
          <a:xfrm>
            <a:off x="4643438" y="5000612"/>
            <a:ext cx="3848123" cy="1857388"/>
          </a:xfrm>
          <a:prstGeom prst="rect">
            <a:avLst/>
          </a:prstGeom>
          <a:noFill/>
        </p:spPr>
      </p:pic>
      <p:pic>
        <p:nvPicPr>
          <p:cNvPr id="10250" name="Picture 10" descr="C:\Documents and Settings\Дом\Мои документы\з.jpg"/>
          <p:cNvPicPr>
            <a:picLocks noChangeAspect="1" noChangeArrowheads="1"/>
          </p:cNvPicPr>
          <p:nvPr/>
        </p:nvPicPr>
        <p:blipFill>
          <a:blip r:embed="rId6"/>
          <a:srcRect l="26471" t="4444" r="26470"/>
          <a:stretch>
            <a:fillRect/>
          </a:stretch>
        </p:blipFill>
        <p:spPr bwMode="auto">
          <a:xfrm>
            <a:off x="0" y="142852"/>
            <a:ext cx="2714612" cy="4286280"/>
          </a:xfrm>
          <a:prstGeom prst="rect">
            <a:avLst/>
          </a:prstGeom>
          <a:noFill/>
        </p:spPr>
      </p:pic>
      <p:pic>
        <p:nvPicPr>
          <p:cNvPr id="10251" name="Picture 11" descr="C:\Documents and Settings\Дом\Мои документы\ш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642918"/>
            <a:ext cx="2024060" cy="2947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cliparts.co/cliparts/pT5/8ga/pT58ga9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28604"/>
            <a:ext cx="5500726" cy="55007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5572141"/>
            <a:ext cx="32759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  </a:t>
            </a:r>
            <a:r>
              <a:rPr lang="ru-RU" sz="6000" b="1" dirty="0" smtClean="0">
                <a:solidFill>
                  <a:srgbClr val="00B0F0"/>
                </a:solidFill>
              </a:rPr>
              <a:t>КРУГ</a:t>
            </a:r>
            <a:endParaRPr lang="ru-RU" sz="6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Documents and Settings\Дом\Мои документы\img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Дом\Мои документы\с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2928958" cy="2650921"/>
          </a:xfrm>
          <a:prstGeom prst="rect">
            <a:avLst/>
          </a:prstGeom>
          <a:noFill/>
        </p:spPr>
      </p:pic>
      <p:pic>
        <p:nvPicPr>
          <p:cNvPr id="5123" name="Picture 3" descr="C:\Documents and Settings\Дом\Мои документы\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14290"/>
            <a:ext cx="2143140" cy="2143140"/>
          </a:xfrm>
          <a:prstGeom prst="rect">
            <a:avLst/>
          </a:prstGeom>
          <a:noFill/>
        </p:spPr>
      </p:pic>
      <p:pic>
        <p:nvPicPr>
          <p:cNvPr id="5125" name="Picture 5" descr="C:\Documents and Settings\Дом\Мои документы\м.jpg"/>
          <p:cNvPicPr>
            <a:picLocks noChangeAspect="1" noChangeArrowheads="1"/>
          </p:cNvPicPr>
          <p:nvPr/>
        </p:nvPicPr>
        <p:blipFill>
          <a:blip r:embed="rId4" cstate="print"/>
          <a:srcRect l="8108" t="10811" r="5405" b="8108"/>
          <a:stretch>
            <a:fillRect/>
          </a:stretch>
        </p:blipFill>
        <p:spPr bwMode="auto">
          <a:xfrm>
            <a:off x="3428992" y="2285992"/>
            <a:ext cx="1981214" cy="1857388"/>
          </a:xfrm>
          <a:prstGeom prst="rect">
            <a:avLst/>
          </a:prstGeom>
          <a:noFill/>
        </p:spPr>
      </p:pic>
      <p:pic>
        <p:nvPicPr>
          <p:cNvPr id="5126" name="Picture 6" descr="C:\Documents and Settings\Дом\Мои документы\пу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643446"/>
            <a:ext cx="1857388" cy="1857388"/>
          </a:xfrm>
          <a:prstGeom prst="rect">
            <a:avLst/>
          </a:prstGeom>
          <a:noFill/>
        </p:spPr>
      </p:pic>
      <p:pic>
        <p:nvPicPr>
          <p:cNvPr id="5127" name="Picture 7" descr="C:\Documents and Settings\Дом\Мои документы\ап.jpg"/>
          <p:cNvPicPr>
            <a:picLocks noChangeAspect="1" noChangeArrowheads="1"/>
          </p:cNvPicPr>
          <p:nvPr/>
        </p:nvPicPr>
        <p:blipFill>
          <a:blip r:embed="rId6" cstate="print"/>
          <a:srcRect l="3906" t="3906"/>
          <a:stretch>
            <a:fillRect/>
          </a:stretch>
        </p:blipFill>
        <p:spPr bwMode="auto">
          <a:xfrm>
            <a:off x="7143768" y="2071678"/>
            <a:ext cx="1757362" cy="1757362"/>
          </a:xfrm>
          <a:prstGeom prst="rect">
            <a:avLst/>
          </a:prstGeom>
          <a:noFill/>
        </p:spPr>
      </p:pic>
      <p:pic>
        <p:nvPicPr>
          <p:cNvPr id="5129" name="Picture 9" descr="C:\Documents and Settings\Дом\Мои документы\ч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786190"/>
            <a:ext cx="2428892" cy="2428892"/>
          </a:xfrm>
          <a:prstGeom prst="rect">
            <a:avLst/>
          </a:prstGeom>
          <a:noFill/>
        </p:spPr>
      </p:pic>
      <p:pic>
        <p:nvPicPr>
          <p:cNvPr id="5130" name="Picture 10" descr="C:\Documents and Settings\Дом\Мои документы\круг.jpg"/>
          <p:cNvPicPr>
            <a:picLocks noChangeAspect="1" noChangeArrowheads="1"/>
          </p:cNvPicPr>
          <p:nvPr/>
        </p:nvPicPr>
        <p:blipFill>
          <a:blip r:embed="rId8" cstate="print"/>
          <a:srcRect l="2564" t="1709"/>
          <a:stretch>
            <a:fillRect/>
          </a:stretch>
        </p:blipFill>
        <p:spPr bwMode="auto">
          <a:xfrm>
            <a:off x="5715008" y="3857628"/>
            <a:ext cx="2714644" cy="2738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Дом\Мои документы\к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857232"/>
            <a:ext cx="6572296" cy="48577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14612" y="5572140"/>
            <a:ext cx="37862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  </a:t>
            </a:r>
            <a:r>
              <a:rPr lang="ru-RU" sz="6000" b="1" dirty="0" smtClean="0">
                <a:solidFill>
                  <a:srgbClr val="7030A0"/>
                </a:solidFill>
              </a:rPr>
              <a:t>КВАДРАТ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C00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1428736"/>
            <a:ext cx="62865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u="sng" dirty="0" smtClean="0">
                <a:solidFill>
                  <a:srgbClr val="7030A0"/>
                </a:solidFill>
              </a:rPr>
              <a:t>На что похож              квадрат?</a:t>
            </a:r>
            <a:endParaRPr lang="ru-RU" sz="8000" b="1" i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Дом\Мои документы\по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2389112" cy="2257428"/>
          </a:xfrm>
          <a:prstGeom prst="rect">
            <a:avLst/>
          </a:prstGeom>
          <a:noFill/>
        </p:spPr>
      </p:pic>
      <p:pic>
        <p:nvPicPr>
          <p:cNvPr id="7171" name="Picture 3" descr="C:\Documents and Settings\Дом\Мои документы\ч.jpg"/>
          <p:cNvPicPr>
            <a:picLocks noChangeAspect="1" noChangeArrowheads="1"/>
          </p:cNvPicPr>
          <p:nvPr/>
        </p:nvPicPr>
        <p:blipFill>
          <a:blip r:embed="rId3" cstate="print"/>
          <a:srcRect l="4435" t="2381" r="4658" b="4762"/>
          <a:stretch>
            <a:fillRect/>
          </a:stretch>
        </p:blipFill>
        <p:spPr bwMode="auto">
          <a:xfrm>
            <a:off x="3500430" y="2214554"/>
            <a:ext cx="2143140" cy="2021173"/>
          </a:xfrm>
          <a:prstGeom prst="rect">
            <a:avLst/>
          </a:prstGeom>
          <a:noFill/>
        </p:spPr>
      </p:pic>
      <p:pic>
        <p:nvPicPr>
          <p:cNvPr id="7173" name="Picture 5" descr="C:\Documents and Settings\Дом\Мои документы\з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857628"/>
            <a:ext cx="2144074" cy="2071701"/>
          </a:xfrm>
          <a:prstGeom prst="rect">
            <a:avLst/>
          </a:prstGeom>
          <a:noFill/>
        </p:spPr>
      </p:pic>
      <p:pic>
        <p:nvPicPr>
          <p:cNvPr id="7174" name="Picture 6" descr="C:\Documents and Settings\Дом\Мои документы\ш.jpg"/>
          <p:cNvPicPr>
            <a:picLocks noChangeAspect="1" noChangeArrowheads="1"/>
          </p:cNvPicPr>
          <p:nvPr/>
        </p:nvPicPr>
        <p:blipFill>
          <a:blip r:embed="rId5" cstate="print"/>
          <a:srcRect l="12895" t="5474" r="12648" b="2864"/>
          <a:stretch>
            <a:fillRect/>
          </a:stretch>
        </p:blipFill>
        <p:spPr bwMode="auto">
          <a:xfrm>
            <a:off x="6215074" y="428604"/>
            <a:ext cx="2428892" cy="2286016"/>
          </a:xfrm>
          <a:prstGeom prst="rect">
            <a:avLst/>
          </a:prstGeom>
          <a:noFill/>
        </p:spPr>
      </p:pic>
      <p:pic>
        <p:nvPicPr>
          <p:cNvPr id="7175" name="Picture 7" descr="C:\Documents and Settings\Дом\Мои документы\к.jpg"/>
          <p:cNvPicPr>
            <a:picLocks noChangeAspect="1" noChangeArrowheads="1"/>
          </p:cNvPicPr>
          <p:nvPr/>
        </p:nvPicPr>
        <p:blipFill>
          <a:blip r:embed="rId6" cstate="print"/>
          <a:srcRect l="24096" r="20482"/>
          <a:stretch>
            <a:fillRect/>
          </a:stretch>
        </p:blipFill>
        <p:spPr bwMode="auto">
          <a:xfrm>
            <a:off x="571472" y="3429000"/>
            <a:ext cx="271464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428736"/>
            <a:ext cx="5715040" cy="378621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14546" y="5572140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</a:t>
            </a:r>
            <a:r>
              <a:rPr lang="ru-RU" sz="3600" b="1" dirty="0" smtClean="0">
                <a:solidFill>
                  <a:srgbClr val="00B050"/>
                </a:solidFill>
              </a:rPr>
              <a:t>ПРЯМОУГОЛЬНИК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6000" b="1" i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6000" b="1" i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6000" b="1" i="1" u="sng" dirty="0" smtClean="0">
                <a:solidFill>
                  <a:srgbClr val="FF0000"/>
                </a:solidFill>
              </a:rPr>
              <a:t>На что похож   прямоугольник?</a:t>
            </a:r>
            <a:endParaRPr lang="ru-RU" sz="60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41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14</cp:revision>
  <dcterms:created xsi:type="dcterms:W3CDTF">2016-02-15T16:55:54Z</dcterms:created>
  <dcterms:modified xsi:type="dcterms:W3CDTF">2016-02-19T18:21:30Z</dcterms:modified>
</cp:coreProperties>
</file>