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74" r:id="rId4"/>
    <p:sldId id="275" r:id="rId5"/>
    <p:sldId id="276" r:id="rId6"/>
    <p:sldId id="292" r:id="rId7"/>
    <p:sldId id="278" r:id="rId8"/>
    <p:sldId id="294" r:id="rId9"/>
    <p:sldId id="279" r:id="rId10"/>
    <p:sldId id="293" r:id="rId11"/>
    <p:sldId id="280" r:id="rId12"/>
    <p:sldId id="295" r:id="rId13"/>
    <p:sldId id="283" r:id="rId14"/>
    <p:sldId id="296" r:id="rId15"/>
    <p:sldId id="282" r:id="rId16"/>
    <p:sldId id="297" r:id="rId17"/>
    <p:sldId id="299" r:id="rId18"/>
    <p:sldId id="29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31D40-16BA-4E10-90D7-8C70A073423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B4C2-C6F5-456D-B1D4-9CCDC12C2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31D40-16BA-4E10-90D7-8C70A073423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B4C2-C6F5-456D-B1D4-9CCDC12C2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31D40-16BA-4E10-90D7-8C70A073423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B4C2-C6F5-456D-B1D4-9CCDC12C2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31D40-16BA-4E10-90D7-8C70A073423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B4C2-C6F5-456D-B1D4-9CCDC12C2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31D40-16BA-4E10-90D7-8C70A073423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B4C2-C6F5-456D-B1D4-9CCDC12C2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31D40-16BA-4E10-90D7-8C70A073423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B4C2-C6F5-456D-B1D4-9CCDC12C2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31D40-16BA-4E10-90D7-8C70A073423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B4C2-C6F5-456D-B1D4-9CCDC12C2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31D40-16BA-4E10-90D7-8C70A073423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B4C2-C6F5-456D-B1D4-9CCDC12C2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31D40-16BA-4E10-90D7-8C70A073423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B4C2-C6F5-456D-B1D4-9CCDC12C2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31D40-16BA-4E10-90D7-8C70A073423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B4C2-C6F5-456D-B1D4-9CCDC12C2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31D40-16BA-4E10-90D7-8C70A073423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B4C2-C6F5-456D-B1D4-9CCDC12C2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31D40-16BA-4E10-90D7-8C70A073423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3B4C2-C6F5-456D-B1D4-9CCDC12C2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2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5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6.xml"/><Relationship Id="rId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amaratoday.ru/img/2014/02/Vitaminy_pri_avitaminoze.jpg" TargetMode="External"/><Relationship Id="rId5" Type="http://schemas.openxmlformats.org/officeDocument/2006/relationships/hyperlink" Target="http://sch694s.mskobr.ru/images/doktor02.png" TargetMode="Externa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01122" cy="6357982"/>
          </a:xfrm>
          <a:prstGeom prst="roundRect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32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r>
              <a:rPr lang="ru-RU" sz="32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Окружающий мир</a:t>
            </a:r>
          </a:p>
          <a:p>
            <a:r>
              <a:rPr lang="ru-RU" sz="32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2 </a:t>
            </a:r>
            <a:r>
              <a:rPr lang="ru-RU" sz="32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класс</a:t>
            </a:r>
          </a:p>
          <a:p>
            <a:r>
              <a:rPr lang="ru-RU" sz="32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Тема </a:t>
            </a:r>
            <a:r>
              <a:rPr lang="ru-RU" sz="32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«Если хочешь </a:t>
            </a:r>
          </a:p>
          <a:p>
            <a:r>
              <a:rPr lang="ru-RU" sz="32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быть здоров»</a:t>
            </a:r>
            <a:endParaRPr lang="ru-RU" sz="32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r>
              <a:rPr lang="ru-RU" sz="48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 </a:t>
            </a:r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</p:txBody>
      </p:sp>
      <p:pic>
        <p:nvPicPr>
          <p:cNvPr id="6" name="Рисунок 5" descr="doktor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2961905" cy="3809524"/>
          </a:xfrm>
          <a:prstGeom prst="rect">
            <a:avLst/>
          </a:prstGeom>
        </p:spPr>
      </p:pic>
      <p:pic>
        <p:nvPicPr>
          <p:cNvPr id="11" name="Рисунок 10" descr="Vitaminy_pri_avitaminoze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0"/>
            <a:ext cx="2786050" cy="2869751"/>
          </a:xfrm>
          <a:prstGeom prst="rect">
            <a:avLst/>
          </a:prstGeom>
        </p:spPr>
      </p:pic>
      <p:sp>
        <p:nvSpPr>
          <p:cNvPr id="12" name="Скругленный прямоугольник 11">
            <a:hlinkClick r:id="rId5" action="ppaction://hlinksldjump"/>
          </p:cNvPr>
          <p:cNvSpPr/>
          <p:nvPr/>
        </p:nvSpPr>
        <p:spPr>
          <a:xfrm>
            <a:off x="2857488" y="714356"/>
            <a:ext cx="5643602" cy="914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Segoe Script" pitchFamily="34" charset="0"/>
                <a:cs typeface="MV Boli" pitchFamily="2" charset="0"/>
              </a:rPr>
              <a:t>Тест «Да - нет»</a:t>
            </a:r>
            <a:endParaRPr lang="ru-RU" sz="3600" dirty="0">
              <a:solidFill>
                <a:schemeClr val="bg1"/>
              </a:solidFill>
              <a:latin typeface="Segoe Script" pitchFamily="34" charset="0"/>
              <a:cs typeface="MV Bol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01122" cy="6357982"/>
          </a:xfrm>
          <a:prstGeom prst="roundRect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r>
              <a:rPr lang="ru-RU" sz="48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 </a:t>
            </a:r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</p:txBody>
      </p:sp>
      <p:pic>
        <p:nvPicPr>
          <p:cNvPr id="6" name="Рисунок 5" descr="doktor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2961905" cy="3809524"/>
          </a:xfrm>
          <a:prstGeom prst="rect">
            <a:avLst/>
          </a:prstGeom>
        </p:spPr>
      </p:pic>
      <p:pic>
        <p:nvPicPr>
          <p:cNvPr id="11" name="Рисунок 10" descr="Vitaminy_pri_avitaminoz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0"/>
            <a:ext cx="2786050" cy="2869751"/>
          </a:xfrm>
          <a:prstGeom prst="rect">
            <a:avLst/>
          </a:prstGeom>
        </p:spPr>
      </p:pic>
      <p:sp>
        <p:nvSpPr>
          <p:cNvPr id="5" name="Выноска-облако 4">
            <a:hlinkClick r:id="rId4" action="ppaction://hlinksldjump"/>
          </p:cNvPr>
          <p:cNvSpPr/>
          <p:nvPr/>
        </p:nvSpPr>
        <p:spPr>
          <a:xfrm>
            <a:off x="928662" y="2928934"/>
            <a:ext cx="4786346" cy="2357454"/>
          </a:xfrm>
          <a:prstGeom prst="cloudCallout">
            <a:avLst>
              <a:gd name="adj1" fmla="val 67356"/>
              <a:gd name="adj2" fmla="val -5629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dirty="0">
              <a:latin typeface="Segoe Scrip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3857628"/>
            <a:ext cx="3304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Segoe Script" pitchFamily="34" charset="0"/>
              </a:rPr>
              <a:t>Ай-ай-ай!</a:t>
            </a:r>
            <a:endParaRPr lang="ru-RU" sz="40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01122" cy="6357982"/>
          </a:xfrm>
          <a:prstGeom prst="roundRect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r>
              <a:rPr lang="ru-RU" sz="48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 </a:t>
            </a:r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</p:txBody>
      </p:sp>
      <p:pic>
        <p:nvPicPr>
          <p:cNvPr id="6" name="Рисунок 5" descr="doktor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2961905" cy="3809524"/>
          </a:xfrm>
          <a:prstGeom prst="rect">
            <a:avLst/>
          </a:prstGeom>
        </p:spPr>
      </p:pic>
      <p:pic>
        <p:nvPicPr>
          <p:cNvPr id="11" name="Рисунок 10" descr="Vitaminy_pri_avitaminoz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0"/>
            <a:ext cx="2786050" cy="2869751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714612" y="857232"/>
            <a:ext cx="5857916" cy="128588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28926" y="857232"/>
            <a:ext cx="568296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Зубная щётка, полотенце,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р</a:t>
            </a:r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асчёска – предметы 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личной гигиены человека</a:t>
            </a:r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714348" y="4572008"/>
            <a:ext cx="1857388" cy="107157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Segoe Script" pitchFamily="34" charset="0"/>
              </a:rPr>
              <a:t>да</a:t>
            </a:r>
            <a:endParaRPr lang="ru-RU" sz="54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9" name="Скругленный прямоугольник 8">
            <a:hlinkClick r:id="rId5" action="ppaction://hlinksldjump"/>
          </p:cNvPr>
          <p:cNvSpPr/>
          <p:nvPr/>
        </p:nvSpPr>
        <p:spPr>
          <a:xfrm>
            <a:off x="3643306" y="4572008"/>
            <a:ext cx="1857388" cy="107157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Segoe Script" pitchFamily="34" charset="0"/>
              </a:rPr>
              <a:t>нет</a:t>
            </a:r>
            <a:endParaRPr lang="ru-RU" sz="54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01122" cy="6357982"/>
          </a:xfrm>
          <a:prstGeom prst="roundRect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r>
              <a:rPr lang="ru-RU" sz="48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 </a:t>
            </a:r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</p:txBody>
      </p:sp>
      <p:pic>
        <p:nvPicPr>
          <p:cNvPr id="6" name="Рисунок 5" descr="doktor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2961905" cy="3809524"/>
          </a:xfrm>
          <a:prstGeom prst="rect">
            <a:avLst/>
          </a:prstGeom>
        </p:spPr>
      </p:pic>
      <p:pic>
        <p:nvPicPr>
          <p:cNvPr id="11" name="Рисунок 10" descr="Vitaminy_pri_avitaminoz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0"/>
            <a:ext cx="2786050" cy="2869751"/>
          </a:xfrm>
          <a:prstGeom prst="rect">
            <a:avLst/>
          </a:prstGeom>
        </p:spPr>
      </p:pic>
      <p:sp>
        <p:nvSpPr>
          <p:cNvPr id="5" name="Выноска-облако 4">
            <a:hlinkClick r:id="rId4" action="ppaction://hlinksldjump"/>
          </p:cNvPr>
          <p:cNvSpPr/>
          <p:nvPr/>
        </p:nvSpPr>
        <p:spPr>
          <a:xfrm>
            <a:off x="928662" y="2928934"/>
            <a:ext cx="4786346" cy="2357454"/>
          </a:xfrm>
          <a:prstGeom prst="cloudCallout">
            <a:avLst>
              <a:gd name="adj1" fmla="val 67356"/>
              <a:gd name="adj2" fmla="val -5629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dirty="0">
              <a:latin typeface="Segoe Scrip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3857628"/>
            <a:ext cx="3304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Segoe Script" pitchFamily="34" charset="0"/>
              </a:rPr>
              <a:t>Ай-ай-ай!</a:t>
            </a:r>
            <a:endParaRPr lang="ru-RU" sz="40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01122" cy="6357982"/>
          </a:xfrm>
          <a:prstGeom prst="roundRect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r>
              <a:rPr lang="ru-RU" sz="48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 </a:t>
            </a:r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</p:txBody>
      </p:sp>
      <p:pic>
        <p:nvPicPr>
          <p:cNvPr id="6" name="Рисунок 5" descr="doktor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2961905" cy="3809524"/>
          </a:xfrm>
          <a:prstGeom prst="rect">
            <a:avLst/>
          </a:prstGeom>
        </p:spPr>
      </p:pic>
      <p:pic>
        <p:nvPicPr>
          <p:cNvPr id="11" name="Рисунок 10" descr="Vitaminy_pri_avitaminoz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0"/>
            <a:ext cx="2786050" cy="2869751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786050" y="642918"/>
            <a:ext cx="5715040" cy="142876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28926" y="714356"/>
            <a:ext cx="549541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Ложиться спать вовремя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 нужно, потому что 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заставляют родители.</a:t>
            </a:r>
            <a:endParaRPr lang="ru-RU" sz="28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714348" y="4572008"/>
            <a:ext cx="1857388" cy="107157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Segoe Script" pitchFamily="34" charset="0"/>
              </a:rPr>
              <a:t>да</a:t>
            </a:r>
            <a:endParaRPr lang="ru-RU" sz="54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9" name="Скругленный прямоугольник 8">
            <a:hlinkClick r:id="rId5" action="ppaction://hlinksldjump"/>
          </p:cNvPr>
          <p:cNvSpPr/>
          <p:nvPr/>
        </p:nvSpPr>
        <p:spPr>
          <a:xfrm>
            <a:off x="3643306" y="4572008"/>
            <a:ext cx="1857388" cy="107157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Segoe Script" pitchFamily="34" charset="0"/>
              </a:rPr>
              <a:t>нет</a:t>
            </a:r>
            <a:endParaRPr lang="ru-RU" sz="54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01122" cy="6357982"/>
          </a:xfrm>
          <a:prstGeom prst="roundRect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r>
              <a:rPr lang="ru-RU" sz="48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 </a:t>
            </a:r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</p:txBody>
      </p:sp>
      <p:pic>
        <p:nvPicPr>
          <p:cNvPr id="6" name="Рисунок 5" descr="doktor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2961905" cy="3809524"/>
          </a:xfrm>
          <a:prstGeom prst="rect">
            <a:avLst/>
          </a:prstGeom>
        </p:spPr>
      </p:pic>
      <p:pic>
        <p:nvPicPr>
          <p:cNvPr id="11" name="Рисунок 10" descr="Vitaminy_pri_avitaminoz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0"/>
            <a:ext cx="2786050" cy="2869751"/>
          </a:xfrm>
          <a:prstGeom prst="rect">
            <a:avLst/>
          </a:prstGeom>
        </p:spPr>
      </p:pic>
      <p:sp>
        <p:nvSpPr>
          <p:cNvPr id="5" name="Выноска-облако 4">
            <a:hlinkClick r:id="rId4" action="ppaction://hlinksldjump"/>
          </p:cNvPr>
          <p:cNvSpPr/>
          <p:nvPr/>
        </p:nvSpPr>
        <p:spPr>
          <a:xfrm>
            <a:off x="928662" y="2928934"/>
            <a:ext cx="4786346" cy="2357454"/>
          </a:xfrm>
          <a:prstGeom prst="cloudCallout">
            <a:avLst>
              <a:gd name="adj1" fmla="val 67356"/>
              <a:gd name="adj2" fmla="val -5629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dirty="0">
              <a:latin typeface="Segoe Scrip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3857628"/>
            <a:ext cx="3304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Segoe Script" pitchFamily="34" charset="0"/>
              </a:rPr>
              <a:t>Ай-ай-ай!</a:t>
            </a:r>
            <a:endParaRPr lang="ru-RU" sz="40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01122" cy="6357982"/>
          </a:xfrm>
          <a:prstGeom prst="roundRect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r>
              <a:rPr lang="ru-RU" sz="48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 </a:t>
            </a:r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</p:txBody>
      </p:sp>
      <p:pic>
        <p:nvPicPr>
          <p:cNvPr id="6" name="Рисунок 5" descr="doktor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2961905" cy="3809524"/>
          </a:xfrm>
          <a:prstGeom prst="rect">
            <a:avLst/>
          </a:prstGeom>
        </p:spPr>
      </p:pic>
      <p:pic>
        <p:nvPicPr>
          <p:cNvPr id="11" name="Рисунок 10" descr="Vitaminy_pri_avitaminoz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0"/>
            <a:ext cx="2786050" cy="2869751"/>
          </a:xfrm>
          <a:prstGeom prst="rect">
            <a:avLst/>
          </a:prstGeom>
        </p:spPr>
      </p:pic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3643306" y="4572008"/>
            <a:ext cx="1857388" cy="107157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Segoe Script" pitchFamily="34" charset="0"/>
              </a:rPr>
              <a:t>нет</a:t>
            </a:r>
            <a:endParaRPr lang="ru-RU" sz="54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7" name="Скругленный прямоугольник 6">
            <a:hlinkClick r:id="rId5" action="ppaction://hlinksldjump"/>
          </p:cNvPr>
          <p:cNvSpPr/>
          <p:nvPr/>
        </p:nvSpPr>
        <p:spPr>
          <a:xfrm>
            <a:off x="714348" y="4572008"/>
            <a:ext cx="1857388" cy="107157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Segoe Script" pitchFamily="34" charset="0"/>
              </a:rPr>
              <a:t>да</a:t>
            </a:r>
            <a:endParaRPr lang="ru-RU" sz="54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71736" y="642918"/>
            <a:ext cx="6072230" cy="127159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571736" y="571480"/>
            <a:ext cx="56957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Если заболел гриппом, 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п</a:t>
            </a:r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ринимай сам лекарства.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к</a:t>
            </a:r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оторые нашёл в аптечке.</a:t>
            </a:r>
            <a:endParaRPr lang="ru-RU" sz="28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01122" cy="6357982"/>
          </a:xfrm>
          <a:prstGeom prst="roundRect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r>
              <a:rPr lang="ru-RU" sz="48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 </a:t>
            </a:r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</p:txBody>
      </p:sp>
      <p:pic>
        <p:nvPicPr>
          <p:cNvPr id="6" name="Рисунок 5" descr="doktor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2961905" cy="3809524"/>
          </a:xfrm>
          <a:prstGeom prst="rect">
            <a:avLst/>
          </a:prstGeom>
        </p:spPr>
      </p:pic>
      <p:pic>
        <p:nvPicPr>
          <p:cNvPr id="11" name="Рисунок 10" descr="Vitaminy_pri_avitaminoz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0"/>
            <a:ext cx="2786050" cy="2869751"/>
          </a:xfrm>
          <a:prstGeom prst="rect">
            <a:avLst/>
          </a:prstGeom>
        </p:spPr>
      </p:pic>
      <p:sp>
        <p:nvSpPr>
          <p:cNvPr id="5" name="Выноска-облако 4">
            <a:hlinkClick r:id="rId4" action="ppaction://hlinksldjump"/>
          </p:cNvPr>
          <p:cNvSpPr/>
          <p:nvPr/>
        </p:nvSpPr>
        <p:spPr>
          <a:xfrm>
            <a:off x="928662" y="2928934"/>
            <a:ext cx="4786346" cy="2357454"/>
          </a:xfrm>
          <a:prstGeom prst="cloudCallout">
            <a:avLst>
              <a:gd name="adj1" fmla="val 67356"/>
              <a:gd name="adj2" fmla="val -5629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dirty="0">
              <a:latin typeface="Segoe Scrip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3857628"/>
            <a:ext cx="3304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Segoe Script" pitchFamily="34" charset="0"/>
              </a:rPr>
              <a:t>Ай-ай-ай!</a:t>
            </a:r>
            <a:endParaRPr lang="ru-RU" sz="40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01122" cy="6357982"/>
          </a:xfrm>
          <a:prstGeom prst="roundRect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r>
              <a:rPr lang="ru-RU" sz="48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 </a:t>
            </a:r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</p:txBody>
      </p:sp>
      <p:pic>
        <p:nvPicPr>
          <p:cNvPr id="6" name="Рисунок 5" descr="doktor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2961905" cy="3809524"/>
          </a:xfrm>
          <a:prstGeom prst="rect">
            <a:avLst/>
          </a:prstGeom>
        </p:spPr>
      </p:pic>
      <p:pic>
        <p:nvPicPr>
          <p:cNvPr id="11" name="Рисунок 10" descr="Vitaminy_pri_avitaminoz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0"/>
            <a:ext cx="2786050" cy="286975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5786" y="3357562"/>
            <a:ext cx="52790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latin typeface="Segoe Script" pitchFamily="34" charset="0"/>
              </a:rPr>
              <a:t>Молодец!</a:t>
            </a:r>
            <a:endParaRPr lang="ru-RU" sz="80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14" name="Управляющая кнопка: домой 13">
            <a:hlinkClick r:id="" action="ppaction://hlinkshowjump?jump=endshow" highlightClick="1"/>
          </p:cNvPr>
          <p:cNvSpPr/>
          <p:nvPr/>
        </p:nvSpPr>
        <p:spPr>
          <a:xfrm>
            <a:off x="642910" y="5072074"/>
            <a:ext cx="1042416" cy="1042416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01122" cy="6357982"/>
          </a:xfrm>
          <a:prstGeom prst="roundRect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</p:txBody>
      </p:sp>
      <p:pic>
        <p:nvPicPr>
          <p:cNvPr id="6" name="Рисунок 5" descr="doktor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2961905" cy="3809524"/>
          </a:xfrm>
          <a:prstGeom prst="rect">
            <a:avLst/>
          </a:prstGeom>
        </p:spPr>
      </p:pic>
      <p:pic>
        <p:nvPicPr>
          <p:cNvPr id="11" name="Рисунок 10" descr="Vitaminy_pri_avitaminoze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0"/>
            <a:ext cx="2786050" cy="28697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3286124"/>
            <a:ext cx="550072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Используемые источники:</a:t>
            </a:r>
            <a:endParaRPr lang="ru-RU" sz="2800" b="1" dirty="0" smtClean="0">
              <a:solidFill>
                <a:schemeClr val="bg1"/>
              </a:solidFill>
              <a:latin typeface="Segoe Script" pitchFamily="34" charset="0"/>
              <a:hlinkClick r:id="rId5"/>
            </a:endParaRPr>
          </a:p>
          <a:p>
            <a:endParaRPr lang="ru-RU" dirty="0">
              <a:hlinkClick r:id="rId5"/>
            </a:endParaRPr>
          </a:p>
          <a:p>
            <a:r>
              <a:rPr lang="en-US" dirty="0" smtClean="0">
                <a:hlinkClick r:id="rId5"/>
              </a:rPr>
              <a:t>http://sch694s.mskobr.ru/images/doktor02.png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http://www.samaratoday.ru/img/2014/02/Vitaminy_pri_avitaminoze.jpg</a:t>
            </a:r>
            <a:endParaRPr lang="ru-RU" dirty="0" smtClean="0"/>
          </a:p>
          <a:p>
            <a:r>
              <a:rPr lang="ru-RU" b="1" dirty="0" smtClean="0">
                <a:solidFill>
                  <a:schemeClr val="bg1"/>
                </a:solidFill>
              </a:rPr>
              <a:t>Максимова Т.Н. П</a:t>
            </a:r>
            <a:r>
              <a:rPr lang="ru-RU" b="1" dirty="0" smtClean="0">
                <a:solidFill>
                  <a:schemeClr val="bg1"/>
                </a:solidFill>
              </a:rPr>
              <a:t>оурочные разработки по курсу «Окружающий мир» </a:t>
            </a:r>
            <a:r>
              <a:rPr lang="ru-RU" b="1" dirty="0" smtClean="0">
                <a:solidFill>
                  <a:schemeClr val="bg1"/>
                </a:solidFill>
              </a:rPr>
              <a:t>. 2 </a:t>
            </a:r>
            <a:r>
              <a:rPr lang="ru-RU" b="1" dirty="0" smtClean="0">
                <a:solidFill>
                  <a:schemeClr val="bg1"/>
                </a:solidFill>
              </a:rPr>
              <a:t>класс. – М.: ВАКО, 2015. – 336 с.</a:t>
            </a:r>
            <a:endParaRPr lang="ru-RU" b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00298" y="428604"/>
            <a:ext cx="593303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Segoe Script" pitchFamily="34" charset="0"/>
              </a:rPr>
              <a:t>Автор работы: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Segoe Script" pitchFamily="34" charset="0"/>
              </a:rPr>
              <a:t>учитель начальных классов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Segoe Script" pitchFamily="34" charset="0"/>
              </a:rPr>
              <a:t>высшей категории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Segoe Script" pitchFamily="34" charset="0"/>
              </a:rPr>
              <a:t>МБОУ «СОШ№14»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Segoe Script" pitchFamily="34" charset="0"/>
              </a:rPr>
              <a:t>Хлопянова Татьяна Витальевна</a:t>
            </a:r>
            <a:endParaRPr lang="ru-RU" sz="24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01122" cy="6357982"/>
          </a:xfrm>
          <a:prstGeom prst="roundRect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r>
              <a:rPr lang="ru-RU" sz="48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 </a:t>
            </a:r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</p:txBody>
      </p:sp>
      <p:pic>
        <p:nvPicPr>
          <p:cNvPr id="6" name="Рисунок 5" descr="doktor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2961905" cy="3809524"/>
          </a:xfrm>
          <a:prstGeom prst="rect">
            <a:avLst/>
          </a:prstGeom>
        </p:spPr>
      </p:pic>
      <p:pic>
        <p:nvPicPr>
          <p:cNvPr id="11" name="Рисунок 10" descr="Vitaminy_pri_avitaminoz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0"/>
            <a:ext cx="2786050" cy="2869751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428596" y="2857496"/>
            <a:ext cx="5572164" cy="3500462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642910" y="2928934"/>
            <a:ext cx="58579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Дорогой друг!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Предлагаю тебе ответить</a:t>
            </a:r>
          </a:p>
          <a:p>
            <a:r>
              <a:rPr lang="ru-RU" sz="2800" b="1" dirty="0">
                <a:solidFill>
                  <a:schemeClr val="bg1"/>
                </a:solidFill>
                <a:latin typeface="Segoe Script" pitchFamily="34" charset="0"/>
              </a:rPr>
              <a:t>н</a:t>
            </a:r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а вопросы. 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Если ты согласен с 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утверждением, жми кнопку «Да», если не согласен – жми «Нет».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Желаю удачи!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01122" cy="6357982"/>
          </a:xfrm>
          <a:prstGeom prst="roundRect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r>
              <a:rPr lang="ru-RU" sz="48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 </a:t>
            </a:r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</p:txBody>
      </p:sp>
      <p:pic>
        <p:nvPicPr>
          <p:cNvPr id="6" name="Рисунок 5" descr="doktor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2961905" cy="3809524"/>
          </a:xfrm>
          <a:prstGeom prst="rect">
            <a:avLst/>
          </a:prstGeom>
        </p:spPr>
      </p:pic>
      <p:pic>
        <p:nvPicPr>
          <p:cNvPr id="11" name="Рисунок 10" descr="Vitaminy_pri_avitaminoz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0"/>
            <a:ext cx="2786050" cy="2869751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3071802" y="571480"/>
            <a:ext cx="5429288" cy="1714512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Segoe Script" pitchFamily="34" charset="0"/>
              </a:rPr>
              <a:t> </a:t>
            </a:r>
            <a:endParaRPr lang="ru-RU" sz="2400" dirty="0">
              <a:latin typeface="Segoe Scrip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2" y="642918"/>
            <a:ext cx="49247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Segoe Script" pitchFamily="34" charset="0"/>
              </a:rPr>
              <a:t>Зубы надо чистить 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Segoe Script" pitchFamily="34" charset="0"/>
              </a:rPr>
              <a:t>Два раза в день.</a:t>
            </a:r>
            <a:endParaRPr lang="ru-RU" sz="32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714348" y="4572008"/>
            <a:ext cx="1857388" cy="107157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Segoe Script" pitchFamily="34" charset="0"/>
              </a:rPr>
              <a:t>да</a:t>
            </a:r>
            <a:endParaRPr lang="ru-RU" sz="54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10" name="Скругленный прямоугольник 9">
            <a:hlinkClick r:id="rId5" action="ppaction://hlinksldjump"/>
          </p:cNvPr>
          <p:cNvSpPr/>
          <p:nvPr/>
        </p:nvSpPr>
        <p:spPr>
          <a:xfrm>
            <a:off x="3643306" y="4572008"/>
            <a:ext cx="1857388" cy="107157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Segoe Script" pitchFamily="34" charset="0"/>
              </a:rPr>
              <a:t>нет</a:t>
            </a:r>
            <a:endParaRPr lang="ru-RU" sz="54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01122" cy="6357982"/>
          </a:xfrm>
          <a:prstGeom prst="roundRect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r>
              <a:rPr lang="ru-RU" sz="48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 </a:t>
            </a:r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</p:txBody>
      </p:sp>
      <p:pic>
        <p:nvPicPr>
          <p:cNvPr id="6" name="Рисунок 5" descr="doktor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2961905" cy="3809524"/>
          </a:xfrm>
          <a:prstGeom prst="rect">
            <a:avLst/>
          </a:prstGeom>
        </p:spPr>
      </p:pic>
      <p:pic>
        <p:nvPicPr>
          <p:cNvPr id="11" name="Рисунок 10" descr="Vitaminy_pri_avitaminoz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0"/>
            <a:ext cx="2786050" cy="2869751"/>
          </a:xfrm>
          <a:prstGeom prst="rect">
            <a:avLst/>
          </a:prstGeom>
        </p:spPr>
      </p:pic>
      <p:sp>
        <p:nvSpPr>
          <p:cNvPr id="5" name="Выноска-облако 4">
            <a:hlinkClick r:id="rId4" action="ppaction://hlinksldjump"/>
          </p:cNvPr>
          <p:cNvSpPr/>
          <p:nvPr/>
        </p:nvSpPr>
        <p:spPr>
          <a:xfrm>
            <a:off x="928662" y="2928934"/>
            <a:ext cx="4786346" cy="2357454"/>
          </a:xfrm>
          <a:prstGeom prst="cloudCallout">
            <a:avLst>
              <a:gd name="adj1" fmla="val 67356"/>
              <a:gd name="adj2" fmla="val -5629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dirty="0">
              <a:latin typeface="Segoe Scrip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3857628"/>
            <a:ext cx="3304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Segoe Script" pitchFamily="34" charset="0"/>
              </a:rPr>
              <a:t>Ай-ай-ай!</a:t>
            </a:r>
            <a:endParaRPr lang="ru-RU" sz="40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01122" cy="6357982"/>
          </a:xfrm>
          <a:prstGeom prst="roundRect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r>
              <a:rPr lang="ru-RU" sz="48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 </a:t>
            </a:r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</p:txBody>
      </p:sp>
      <p:pic>
        <p:nvPicPr>
          <p:cNvPr id="6" name="Рисунок 5" descr="doktor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2961905" cy="3809524"/>
          </a:xfrm>
          <a:prstGeom prst="rect">
            <a:avLst/>
          </a:prstGeom>
        </p:spPr>
      </p:pic>
      <p:pic>
        <p:nvPicPr>
          <p:cNvPr id="11" name="Рисунок 10" descr="Vitaminy_pri_avitaminoz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0"/>
            <a:ext cx="2786050" cy="2869751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928926" y="928670"/>
            <a:ext cx="5572164" cy="914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071802" y="928670"/>
            <a:ext cx="53094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Свет при письме должен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п</a:t>
            </a:r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адать слева</a:t>
            </a:r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714348" y="4572008"/>
            <a:ext cx="1857388" cy="107157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Segoe Script" pitchFamily="34" charset="0"/>
              </a:rPr>
              <a:t>да</a:t>
            </a:r>
            <a:endParaRPr lang="ru-RU" sz="54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9" name="Скругленный прямоугольник 8">
            <a:hlinkClick r:id="rId5" action="ppaction://hlinksldjump"/>
          </p:cNvPr>
          <p:cNvSpPr/>
          <p:nvPr/>
        </p:nvSpPr>
        <p:spPr>
          <a:xfrm>
            <a:off x="3643306" y="4572008"/>
            <a:ext cx="1857388" cy="107157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Segoe Script" pitchFamily="34" charset="0"/>
              </a:rPr>
              <a:t>нет</a:t>
            </a:r>
            <a:endParaRPr lang="ru-RU" sz="54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01122" cy="6357982"/>
          </a:xfrm>
          <a:prstGeom prst="roundRect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r>
              <a:rPr lang="ru-RU" sz="48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 </a:t>
            </a:r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</p:txBody>
      </p:sp>
      <p:pic>
        <p:nvPicPr>
          <p:cNvPr id="6" name="Рисунок 5" descr="doktor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2961905" cy="3809524"/>
          </a:xfrm>
          <a:prstGeom prst="rect">
            <a:avLst/>
          </a:prstGeom>
        </p:spPr>
      </p:pic>
      <p:pic>
        <p:nvPicPr>
          <p:cNvPr id="11" name="Рисунок 10" descr="Vitaminy_pri_avitaminoz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0"/>
            <a:ext cx="2786050" cy="2869751"/>
          </a:xfrm>
          <a:prstGeom prst="rect">
            <a:avLst/>
          </a:prstGeom>
        </p:spPr>
      </p:pic>
      <p:sp>
        <p:nvSpPr>
          <p:cNvPr id="5" name="Выноска-облако 4">
            <a:hlinkClick r:id="rId4" action="ppaction://hlinksldjump"/>
          </p:cNvPr>
          <p:cNvSpPr/>
          <p:nvPr/>
        </p:nvSpPr>
        <p:spPr>
          <a:xfrm>
            <a:off x="928662" y="2928934"/>
            <a:ext cx="4786346" cy="2357454"/>
          </a:xfrm>
          <a:prstGeom prst="cloudCallout">
            <a:avLst>
              <a:gd name="adj1" fmla="val 67356"/>
              <a:gd name="adj2" fmla="val -5629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dirty="0">
              <a:latin typeface="Segoe Scrip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3857628"/>
            <a:ext cx="3304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Segoe Script" pitchFamily="34" charset="0"/>
              </a:rPr>
              <a:t>Ай-ай-ай!</a:t>
            </a:r>
            <a:endParaRPr lang="ru-RU" sz="40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01122" cy="6357982"/>
          </a:xfrm>
          <a:prstGeom prst="roundRect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r>
              <a:rPr lang="ru-RU" sz="48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 </a:t>
            </a:r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</p:txBody>
      </p:sp>
      <p:pic>
        <p:nvPicPr>
          <p:cNvPr id="6" name="Рисунок 5" descr="doktor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2961905" cy="3809524"/>
          </a:xfrm>
          <a:prstGeom prst="rect">
            <a:avLst/>
          </a:prstGeom>
        </p:spPr>
      </p:pic>
      <p:pic>
        <p:nvPicPr>
          <p:cNvPr id="11" name="Рисунок 10" descr="Vitaminy_pri_avitaminoz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0"/>
            <a:ext cx="2786050" cy="2869751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714612" y="642918"/>
            <a:ext cx="5786478" cy="914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57488" y="642918"/>
            <a:ext cx="57919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Перед едой надо обязательно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м</a:t>
            </a:r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ыть руки</a:t>
            </a:r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714348" y="4572008"/>
            <a:ext cx="1857388" cy="107157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Segoe Script" pitchFamily="34" charset="0"/>
              </a:rPr>
              <a:t>да</a:t>
            </a:r>
            <a:endParaRPr lang="ru-RU" sz="54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9" name="Скругленный прямоугольник 8">
            <a:hlinkClick r:id="rId5" action="ppaction://hlinksldjump"/>
          </p:cNvPr>
          <p:cNvSpPr/>
          <p:nvPr/>
        </p:nvSpPr>
        <p:spPr>
          <a:xfrm>
            <a:off x="3643306" y="4572008"/>
            <a:ext cx="1857388" cy="107157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Segoe Script" pitchFamily="34" charset="0"/>
              </a:rPr>
              <a:t>нет</a:t>
            </a:r>
            <a:endParaRPr lang="ru-RU" sz="54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01122" cy="6357982"/>
          </a:xfrm>
          <a:prstGeom prst="roundRect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r>
              <a:rPr lang="ru-RU" sz="48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 </a:t>
            </a:r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</p:txBody>
      </p:sp>
      <p:pic>
        <p:nvPicPr>
          <p:cNvPr id="6" name="Рисунок 5" descr="doktor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2961905" cy="3809524"/>
          </a:xfrm>
          <a:prstGeom prst="rect">
            <a:avLst/>
          </a:prstGeom>
        </p:spPr>
      </p:pic>
      <p:pic>
        <p:nvPicPr>
          <p:cNvPr id="11" name="Рисунок 10" descr="Vitaminy_pri_avitaminoz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0"/>
            <a:ext cx="2786050" cy="2869751"/>
          </a:xfrm>
          <a:prstGeom prst="rect">
            <a:avLst/>
          </a:prstGeom>
        </p:spPr>
      </p:pic>
      <p:sp>
        <p:nvSpPr>
          <p:cNvPr id="5" name="Выноска-облако 4">
            <a:hlinkClick r:id="rId4" action="ppaction://hlinksldjump"/>
          </p:cNvPr>
          <p:cNvSpPr/>
          <p:nvPr/>
        </p:nvSpPr>
        <p:spPr>
          <a:xfrm>
            <a:off x="928662" y="2928934"/>
            <a:ext cx="4786346" cy="2357454"/>
          </a:xfrm>
          <a:prstGeom prst="cloudCallout">
            <a:avLst>
              <a:gd name="adj1" fmla="val 67356"/>
              <a:gd name="adj2" fmla="val -5629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dirty="0">
              <a:latin typeface="Segoe Scrip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3857628"/>
            <a:ext cx="3304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Segoe Script" pitchFamily="34" charset="0"/>
              </a:rPr>
              <a:t>Ай-ай-ай!</a:t>
            </a:r>
            <a:endParaRPr lang="ru-RU" sz="40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01122" cy="6357982"/>
          </a:xfrm>
          <a:prstGeom prst="roundRect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endParaRPr lang="ru-RU" sz="4800" b="1" dirty="0" smtClean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  <a:p>
            <a:r>
              <a:rPr lang="ru-RU" sz="4800" b="1" dirty="0" smtClean="0">
                <a:latin typeface="Segoe Script" pitchFamily="34" charset="0"/>
                <a:ea typeface="Microsoft Yi Baiti" pitchFamily="66" charset="0"/>
                <a:cs typeface="MV Boli" pitchFamily="2" charset="0"/>
              </a:rPr>
              <a:t> </a:t>
            </a:r>
            <a:endParaRPr lang="ru-RU" sz="4800" b="1" dirty="0">
              <a:latin typeface="Segoe Script" pitchFamily="34" charset="0"/>
              <a:ea typeface="Microsoft Yi Baiti" pitchFamily="66" charset="0"/>
              <a:cs typeface="MV Boli" pitchFamily="2" charset="0"/>
            </a:endParaRPr>
          </a:p>
        </p:txBody>
      </p:sp>
      <p:pic>
        <p:nvPicPr>
          <p:cNvPr id="6" name="Рисунок 5" descr="doktor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357430"/>
            <a:ext cx="2961905" cy="3809524"/>
          </a:xfrm>
          <a:prstGeom prst="rect">
            <a:avLst/>
          </a:prstGeom>
        </p:spPr>
      </p:pic>
      <p:pic>
        <p:nvPicPr>
          <p:cNvPr id="11" name="Рисунок 10" descr="Vitaminy_pri_avitaminoz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0"/>
            <a:ext cx="2786050" cy="2869751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714612" y="928670"/>
            <a:ext cx="5857916" cy="914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633885" y="1000108"/>
            <a:ext cx="59330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Чтобы быть здоровым, надо 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п</a:t>
            </a:r>
            <a:r>
              <a:rPr lang="ru-RU" sz="2800" b="1" dirty="0" smtClean="0">
                <a:solidFill>
                  <a:schemeClr val="bg1"/>
                </a:solidFill>
                <a:latin typeface="Segoe Script" pitchFamily="34" charset="0"/>
              </a:rPr>
              <a:t>о утрам делать зарядку.</a:t>
            </a:r>
            <a:endParaRPr lang="ru-RU" sz="28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3643306" y="4572008"/>
            <a:ext cx="1857388" cy="107157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Segoe Script" pitchFamily="34" charset="0"/>
              </a:rPr>
              <a:t>нет</a:t>
            </a:r>
            <a:endParaRPr lang="ru-RU" sz="54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9" name="Скругленный прямоугольник 8">
            <a:hlinkClick r:id="rId5" action="ppaction://hlinksldjump"/>
          </p:cNvPr>
          <p:cNvSpPr/>
          <p:nvPr/>
        </p:nvSpPr>
        <p:spPr>
          <a:xfrm>
            <a:off x="714348" y="4572008"/>
            <a:ext cx="1857388" cy="107157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Segoe Script" pitchFamily="34" charset="0"/>
              </a:rPr>
              <a:t>да</a:t>
            </a:r>
            <a:endParaRPr lang="ru-RU" sz="54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</TotalTime>
  <Words>216</Words>
  <Application>Microsoft Office PowerPoint</Application>
  <PresentationFormat>Экран (4:3)</PresentationFormat>
  <Paragraphs>172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Windows 7</cp:lastModifiedBy>
  <cp:revision>17</cp:revision>
  <dcterms:created xsi:type="dcterms:W3CDTF">2014-09-22T16:11:50Z</dcterms:created>
  <dcterms:modified xsi:type="dcterms:W3CDTF">2017-04-02T09:19:42Z</dcterms:modified>
</cp:coreProperties>
</file>