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16.12.1.0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/>
  <p:notesSz cx="7559675" cy="10691812"/>
  <p:custDataLst>
    <p:tags r:id="rId34"/>
  </p:custDataLst>
  <p:defaultTextStyle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slide" Target="slides/slide24.xml" /><Relationship Id="rId26" Type="http://schemas.openxmlformats.org/officeDocument/2006/relationships/slide" Target="slides/slide25.xml" /><Relationship Id="rId27" Type="http://schemas.openxmlformats.org/officeDocument/2006/relationships/slide" Target="slides/slide26.xml" /><Relationship Id="rId28" Type="http://schemas.openxmlformats.org/officeDocument/2006/relationships/slide" Target="slides/slide27.xml" /><Relationship Id="rId29" Type="http://schemas.openxmlformats.org/officeDocument/2006/relationships/slide" Target="slides/slide28.xml" /><Relationship Id="rId3" Type="http://schemas.openxmlformats.org/officeDocument/2006/relationships/slide" Target="slides/slide2.xml" /><Relationship Id="rId30" Type="http://schemas.openxmlformats.org/officeDocument/2006/relationships/slide" Target="slides/slide29.xml" /><Relationship Id="rId31" Type="http://schemas.openxmlformats.org/officeDocument/2006/relationships/slide" Target="slides/slide30.xml" /><Relationship Id="rId32" Type="http://schemas.openxmlformats.org/officeDocument/2006/relationships/slide" Target="slides/slide31.xml" /><Relationship Id="rId33" Type="http://schemas.openxmlformats.org/officeDocument/2006/relationships/slide" Target="slides/slide32.xml" /><Relationship Id="rId34" Type="http://schemas.openxmlformats.org/officeDocument/2006/relationships/tags" Target="tags/tag1.xml" /><Relationship Id="rId35" Type="http://schemas.openxmlformats.org/officeDocument/2006/relationships/presProps" Target="presProps.xml" /><Relationship Id="rId36" Type="http://schemas.openxmlformats.org/officeDocument/2006/relationships/viewProps" Target="viewProps.xml" /><Relationship Id="rId37" Type="http://schemas.openxmlformats.org/officeDocument/2006/relationships/theme" Target="theme/theme1.xml" /><Relationship Id="rId38" Type="http://schemas.openxmlformats.org/officeDocument/2006/relationships/tableStyles" Target="tableStyles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 idx="3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 idx="4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1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 idx="4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 idx="6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 idx="3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slideLayout" Target="../slideLayouts/slideLayout12.xml" /><Relationship Id="rId13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iming/>
  <p:txStyles>
    <p:titleStyle/>
    <p:bodyStyle/>
    <p:otherStyle/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0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1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2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3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4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5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6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7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8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9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0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1.jpe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2.jpe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3.jpe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4.jpe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5.jpeg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6.jpeg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7.jpeg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8.jpeg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9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jpeg" /></Relationships>
</file>

<file path=ppt/slides/_rels/slide3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0.jpeg" /></Relationships>
</file>

<file path=ppt/slides/_rels/slide3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1.jpeg" /></Relationships>
</file>

<file path=ppt/slides/_rels/slide3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2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8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9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8" name="CustomShape 1"/>
          <p:cNvSpPr/>
          <p:nvPr/>
        </p:nvSpPr>
        <p:spPr>
          <a:xfrm>
            <a:off x="511560" y="1296000"/>
            <a:ext cx="7766640" cy="280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39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31680" y="0"/>
            <a:ext cx="9143280" cy="685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4" name="CustomShape 1"/>
          <p:cNvSpPr/>
          <p:nvPr/>
        </p:nvSpPr>
        <p:spPr>
          <a:xfrm>
            <a:off x="511560" y="1296000"/>
            <a:ext cx="7766640" cy="280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55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280" cy="685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6" name="CustomShape 1"/>
          <p:cNvSpPr/>
          <p:nvPr/>
        </p:nvSpPr>
        <p:spPr>
          <a:xfrm>
            <a:off x="511560" y="1296000"/>
            <a:ext cx="7766640" cy="280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57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360" y="23040"/>
            <a:ext cx="9143280" cy="6834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8" name="CustomShape 1"/>
          <p:cNvSpPr/>
          <p:nvPr/>
        </p:nvSpPr>
        <p:spPr>
          <a:xfrm>
            <a:off x="511560" y="1296000"/>
            <a:ext cx="7766640" cy="280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59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280" cy="685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0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9000" y="0"/>
            <a:ext cx="9134640" cy="6834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1" name="CustomShape 1"/>
          <p:cNvSpPr/>
          <p:nvPr/>
        </p:nvSpPr>
        <p:spPr>
          <a:xfrm>
            <a:off x="511560" y="1296000"/>
            <a:ext cx="7766640" cy="280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62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360" y="23040"/>
            <a:ext cx="9143280" cy="6834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3" name="CustomShape 1"/>
          <p:cNvSpPr/>
          <p:nvPr/>
        </p:nvSpPr>
        <p:spPr>
          <a:xfrm>
            <a:off x="511560" y="1296000"/>
            <a:ext cx="7766640" cy="280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64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280" cy="685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5" name="CustomShape 1"/>
          <p:cNvSpPr/>
          <p:nvPr/>
        </p:nvSpPr>
        <p:spPr>
          <a:xfrm>
            <a:off x="511560" y="1296000"/>
            <a:ext cx="7766640" cy="280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66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360" y="0"/>
            <a:ext cx="9143280" cy="685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7" name="CustomShape 1"/>
          <p:cNvSpPr/>
          <p:nvPr/>
        </p:nvSpPr>
        <p:spPr>
          <a:xfrm>
            <a:off x="511560" y="1296000"/>
            <a:ext cx="7766640" cy="280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68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360" y="23040"/>
            <a:ext cx="9143280" cy="6834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9" name="CustomShape 1"/>
          <p:cNvSpPr/>
          <p:nvPr/>
        </p:nvSpPr>
        <p:spPr>
          <a:xfrm>
            <a:off x="511560" y="1296000"/>
            <a:ext cx="7766640" cy="280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70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360" y="0"/>
            <a:ext cx="9143280" cy="685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1" name="CustomShape 1"/>
          <p:cNvSpPr/>
          <p:nvPr/>
        </p:nvSpPr>
        <p:spPr>
          <a:xfrm>
            <a:off x="511560" y="1296000"/>
            <a:ext cx="7766640" cy="280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72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280" cy="685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0" name="CustomShape 1"/>
          <p:cNvSpPr/>
          <p:nvPr/>
        </p:nvSpPr>
        <p:spPr>
          <a:xfrm>
            <a:off x="511560" y="1296000"/>
            <a:ext cx="7766640" cy="280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41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23040"/>
            <a:ext cx="9143280" cy="6834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3" name="CustomShape 1"/>
          <p:cNvSpPr/>
          <p:nvPr/>
        </p:nvSpPr>
        <p:spPr>
          <a:xfrm>
            <a:off x="511560" y="1296000"/>
            <a:ext cx="7766640" cy="280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74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280" cy="685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5" name="CustomShape 1"/>
          <p:cNvSpPr/>
          <p:nvPr/>
        </p:nvSpPr>
        <p:spPr>
          <a:xfrm>
            <a:off x="511560" y="1296000"/>
            <a:ext cx="7766640" cy="280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76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280" cy="685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7" name="CustomShape 1"/>
          <p:cNvSpPr/>
          <p:nvPr/>
        </p:nvSpPr>
        <p:spPr>
          <a:xfrm>
            <a:off x="511560" y="1296000"/>
            <a:ext cx="7766640" cy="280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78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360" y="23040"/>
            <a:ext cx="9143280" cy="6834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9" name="CustomShape 1"/>
          <p:cNvSpPr/>
          <p:nvPr/>
        </p:nvSpPr>
        <p:spPr>
          <a:xfrm>
            <a:off x="511560" y="1296000"/>
            <a:ext cx="7766640" cy="280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80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280" cy="685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1" name="CustomShape 1"/>
          <p:cNvSpPr/>
          <p:nvPr/>
        </p:nvSpPr>
        <p:spPr>
          <a:xfrm>
            <a:off x="511560" y="1296000"/>
            <a:ext cx="7766640" cy="280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82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23040"/>
            <a:ext cx="9143280" cy="6834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2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3" name="CustomShape 1"/>
          <p:cNvSpPr/>
          <p:nvPr/>
        </p:nvSpPr>
        <p:spPr>
          <a:xfrm>
            <a:off x="511560" y="1296000"/>
            <a:ext cx="7766640" cy="280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84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360" y="23040"/>
            <a:ext cx="9143280" cy="6834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2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5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4680"/>
            <a:ext cx="9143640" cy="6852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2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6" name="CustomShape 1"/>
          <p:cNvSpPr/>
          <p:nvPr/>
        </p:nvSpPr>
        <p:spPr>
          <a:xfrm>
            <a:off x="511560" y="1296000"/>
            <a:ext cx="7766640" cy="280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87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360" y="23040"/>
            <a:ext cx="9143280" cy="6834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2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8" name="CustomShape 1"/>
          <p:cNvSpPr/>
          <p:nvPr/>
        </p:nvSpPr>
        <p:spPr>
          <a:xfrm>
            <a:off x="511560" y="1296000"/>
            <a:ext cx="7766640" cy="280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89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23040"/>
            <a:ext cx="9143280" cy="6834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2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0" name="CustomShape 1"/>
          <p:cNvSpPr/>
          <p:nvPr/>
        </p:nvSpPr>
        <p:spPr>
          <a:xfrm>
            <a:off x="511560" y="1296000"/>
            <a:ext cx="7766640" cy="280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91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360" y="23040"/>
            <a:ext cx="9143280" cy="6834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2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9000" y="4680"/>
            <a:ext cx="9134640" cy="6852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3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2" name="CustomShape 1"/>
          <p:cNvSpPr/>
          <p:nvPr/>
        </p:nvSpPr>
        <p:spPr>
          <a:xfrm>
            <a:off x="511560" y="1296000"/>
            <a:ext cx="7766640" cy="280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93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23040"/>
            <a:ext cx="9143280" cy="6834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3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4" name="CustomShape 1"/>
          <p:cNvSpPr/>
          <p:nvPr/>
        </p:nvSpPr>
        <p:spPr>
          <a:xfrm>
            <a:off x="511560" y="1296000"/>
            <a:ext cx="7766640" cy="280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95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23040"/>
            <a:ext cx="9143280" cy="6834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3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6" name="CustomShape 1"/>
          <p:cNvSpPr/>
          <p:nvPr/>
        </p:nvSpPr>
        <p:spPr>
          <a:xfrm>
            <a:off x="511560" y="1296000"/>
            <a:ext cx="7766640" cy="280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97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360" y="23040"/>
            <a:ext cx="9143280" cy="6834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3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9000" y="0"/>
            <a:ext cx="9134640" cy="685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4" name="CustomShape 1"/>
          <p:cNvSpPr/>
          <p:nvPr/>
        </p:nvSpPr>
        <p:spPr>
          <a:xfrm>
            <a:off x="511560" y="1296000"/>
            <a:ext cx="7766640" cy="280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45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360" y="0"/>
            <a:ext cx="9143280" cy="6911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6" name="CustomShape 1"/>
          <p:cNvSpPr/>
          <p:nvPr/>
        </p:nvSpPr>
        <p:spPr>
          <a:xfrm>
            <a:off x="511560" y="1296000"/>
            <a:ext cx="7766640" cy="280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47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-48960"/>
            <a:ext cx="9143280" cy="6906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8" name="CustomShape 1"/>
          <p:cNvSpPr/>
          <p:nvPr/>
        </p:nvSpPr>
        <p:spPr>
          <a:xfrm>
            <a:off x="511560" y="1296000"/>
            <a:ext cx="7766640" cy="280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49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360" y="0"/>
            <a:ext cx="9143280" cy="685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0" name="CustomShape 1"/>
          <p:cNvSpPr/>
          <p:nvPr/>
        </p:nvSpPr>
        <p:spPr>
          <a:xfrm>
            <a:off x="511560" y="1296000"/>
            <a:ext cx="7766640" cy="280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51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280" cy="685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2" name="CustomShape 1"/>
          <p:cNvSpPr/>
          <p:nvPr/>
        </p:nvSpPr>
        <p:spPr>
          <a:xfrm>
            <a:off x="511560" y="1296000"/>
            <a:ext cx="7766640" cy="280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53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280" cy="685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aragraphs>0</Paragraphs>
  <Slides>32</Slides>
  <Notes>0</Notes>
  <TotalTime>755</TotalTime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baseType="lpstr" size="33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</vt:vector>
  </TitlesOfParts>
  <LinksUpToDate>0</LinksUpToDate>
  <SharedDoc>0</SharedDoc>
  <HyperlinksChanged>0</HyperlinksChanged>
  <Application>Aspose.Slides for .NET</Application>
  <AppVersion>16.1201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dc:creator>Я</dc:creator>
  <cp:revision>89</cp:revision>
  <dcterms:created xsi:type="dcterms:W3CDTF">2019-08-01T12:04:09Z</dcterms:created>
  <dcterms:modified xsi:type="dcterms:W3CDTF">2020-05-20T17:03:41Z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NXPowerLiteLastOptimized">
    <vt:lpwstr>3701010</vt:lpwstr>
  </property>
  <property fmtid="{D5CDD505-2E9C-101B-9397-08002B2CF9AE}" pid="9" name="NXPowerLiteSettings">
    <vt:lpwstr>C7000400038000</vt:lpwstr>
  </property>
  <property fmtid="{D5CDD505-2E9C-101B-9397-08002B2CF9AE}" pid="10" name="NXPowerLiteVersion">
    <vt:lpwstr>S9.0.1</vt:lpwstr>
  </property>
  <property fmtid="{D5CDD505-2E9C-101B-9397-08002B2CF9AE}" pid="11" name="PresentationFormat">
    <vt:lpwstr>Экран (4:3)</vt:lpwstr>
  </property>
  <property fmtid="{D5CDD505-2E9C-101B-9397-08002B2CF9AE}" pid="12" name="ScaleCrop">
    <vt:bool>false</vt:bool>
  </property>
  <property fmtid="{D5CDD505-2E9C-101B-9397-08002B2CF9AE}" pid="13" name="ShareDoc">
    <vt:bool>false</vt:bool>
  </property>
  <property fmtid="{D5CDD505-2E9C-101B-9397-08002B2CF9AE}" pid="14" name="Slides">
    <vt:i4>12</vt:i4>
  </property>
</Properties>
</file>